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8" r:id="rId3"/>
    <p:sldId id="283" r:id="rId4"/>
    <p:sldId id="284" r:id="rId5"/>
    <p:sldId id="285" r:id="rId6"/>
    <p:sldId id="286" r:id="rId7"/>
    <p:sldId id="314" r:id="rId8"/>
    <p:sldId id="315" r:id="rId9"/>
    <p:sldId id="311" r:id="rId10"/>
    <p:sldId id="317" r:id="rId11"/>
    <p:sldId id="318" r:id="rId12"/>
    <p:sldId id="319" r:id="rId13"/>
    <p:sldId id="316" r:id="rId14"/>
    <p:sldId id="320" r:id="rId15"/>
    <p:sldId id="321" r:id="rId16"/>
    <p:sldId id="312" r:id="rId17"/>
    <p:sldId id="323" r:id="rId18"/>
    <p:sldId id="324" r:id="rId19"/>
    <p:sldId id="325" r:id="rId20"/>
    <p:sldId id="322" r:id="rId21"/>
    <p:sldId id="326" r:id="rId22"/>
    <p:sldId id="327" r:id="rId23"/>
    <p:sldId id="313" r:id="rId24"/>
    <p:sldId id="328" r:id="rId25"/>
    <p:sldId id="330" r:id="rId26"/>
    <p:sldId id="331" r:id="rId27"/>
    <p:sldId id="329" r:id="rId28"/>
    <p:sldId id="332" r:id="rId29"/>
    <p:sldId id="333" r:id="rId30"/>
    <p:sldId id="334" r:id="rId31"/>
    <p:sldId id="335" r:id="rId32"/>
    <p:sldId id="336" r:id="rId33"/>
    <p:sldId id="337" r:id="rId3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CACA"/>
    <a:srgbClr val="60943C"/>
    <a:srgbClr val="A9D18E"/>
    <a:srgbClr val="005C4A"/>
    <a:srgbClr val="1D6693"/>
    <a:srgbClr val="EF5361"/>
    <a:srgbClr val="9FD661"/>
    <a:srgbClr val="60BC78"/>
    <a:srgbClr val="4F7620"/>
    <a:srgbClr val="1621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56" autoAdjust="0"/>
  </p:normalViewPr>
  <p:slideViewPr>
    <p:cSldViewPr>
      <p:cViewPr varScale="1">
        <p:scale>
          <a:sx n="80" d="100"/>
          <a:sy n="80" d="100"/>
        </p:scale>
        <p:origin x="103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7" Type="http://schemas.openxmlformats.org/officeDocument/2006/relationships/slide" Target="../slides/slide7.xml"/><Relationship Id="rId2" Type="http://schemas.openxmlformats.org/officeDocument/2006/relationships/slide" Target="../slides/slide6.xml"/><Relationship Id="rId1" Type="http://schemas.openxmlformats.org/officeDocument/2006/relationships/slide" Target="../slides/slide4.xml"/><Relationship Id="rId6" Type="http://schemas.openxmlformats.org/officeDocument/2006/relationships/slide" Target="../slides/slide10.xml"/><Relationship Id="rId5" Type="http://schemas.openxmlformats.org/officeDocument/2006/relationships/slide" Target="../slides/slide11.xml"/><Relationship Id="rId4" Type="http://schemas.openxmlformats.org/officeDocument/2006/relationships/slide" Target="../slides/slide9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7" Type="http://schemas.openxmlformats.org/officeDocument/2006/relationships/slide" Target="../slides/slide14.xml"/><Relationship Id="rId2" Type="http://schemas.openxmlformats.org/officeDocument/2006/relationships/slide" Target="../slides/slide13.xml"/><Relationship Id="rId1" Type="http://schemas.openxmlformats.org/officeDocument/2006/relationships/slide" Target="../slides/slide4.xml"/><Relationship Id="rId6" Type="http://schemas.openxmlformats.org/officeDocument/2006/relationships/slide" Target="../slides/slide17.xml"/><Relationship Id="rId5" Type="http://schemas.openxmlformats.org/officeDocument/2006/relationships/slide" Target="../slides/slide18.xml"/><Relationship Id="rId4" Type="http://schemas.openxmlformats.org/officeDocument/2006/relationships/slide" Target="../slides/slide16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slide" Target="../slides/slide20.xml"/><Relationship Id="rId1" Type="http://schemas.openxmlformats.org/officeDocument/2006/relationships/slide" Target="../slides/slide4.xml"/><Relationship Id="rId6" Type="http://schemas.openxmlformats.org/officeDocument/2006/relationships/slide" Target="../slides/slide21.xml"/><Relationship Id="rId5" Type="http://schemas.openxmlformats.org/officeDocument/2006/relationships/slide" Target="../slides/slide24.xml"/><Relationship Id="rId4" Type="http://schemas.openxmlformats.org/officeDocument/2006/relationships/slide" Target="../slides/slide23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7" Type="http://schemas.openxmlformats.org/officeDocument/2006/relationships/slide" Target="../slides/slide28.xml"/><Relationship Id="rId2" Type="http://schemas.openxmlformats.org/officeDocument/2006/relationships/slide" Target="../slides/slide27.xml"/><Relationship Id="rId1" Type="http://schemas.openxmlformats.org/officeDocument/2006/relationships/slide" Target="../slides/slide4.xml"/><Relationship Id="rId6" Type="http://schemas.openxmlformats.org/officeDocument/2006/relationships/slide" Target="../slides/slide31.xml"/><Relationship Id="rId5" Type="http://schemas.openxmlformats.org/officeDocument/2006/relationships/slide" Target="../slides/slide32.xml"/><Relationship Id="rId4" Type="http://schemas.openxmlformats.org/officeDocument/2006/relationships/slide" Target="../slides/slide3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i="1" dirty="0" err="1">
              <a:solidFill>
                <a:schemeClr val="bg1"/>
              </a:solidFill>
              <a:latin typeface="Candara" panose="020E0502030303020204" pitchFamily="34" charset="0"/>
            </a:rPr>
            <a:t>Mahabbah</a:t>
          </a:r>
          <a:endParaRPr lang="en-US" sz="2400" i="1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Pengertian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Macam-Macam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Hikmah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6017A5CD-9981-47B7-AA21-12F3A93A4C96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Contoh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Perilaku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2432270F-36DB-43CC-9641-77D1CEAACB2D}" type="parTrans" cxnId="{48BF191C-DE8E-4120-82DA-5DFE9B603390}">
      <dgm:prSet/>
      <dgm:spPr/>
      <dgm:t>
        <a:bodyPr/>
        <a:lstStyle/>
        <a:p>
          <a:endParaRPr lang="en-ID"/>
        </a:p>
      </dgm:t>
    </dgm:pt>
    <dgm:pt modelId="{E9447594-6382-4BB8-BBC6-AD5FF9D369C5}" type="sibTrans" cxnId="{48BF191C-DE8E-4120-82DA-5DFE9B603390}">
      <dgm:prSet/>
      <dgm:spPr/>
      <dgm:t>
        <a:bodyPr/>
        <a:lstStyle/>
        <a:p>
          <a:endParaRPr lang="en-ID"/>
        </a:p>
      </dgm:t>
    </dgm:pt>
    <dgm:pt modelId="{2F1986D4-0168-484F-85DB-78CB3AE7F32A}">
      <dgm:prSet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Cara </a:t>
          </a:r>
          <a:r>
            <a:rPr lang="en-ID" sz="2000" b="1" dirty="0" err="1">
              <a:latin typeface="Candara" panose="020E0502030303020204" pitchFamily="34" charset="0"/>
            </a:rPr>
            <a:t>Menumbuhkan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26B0BB60-382F-4711-B021-773B4E442975}" type="parTrans" cxnId="{466E6E0A-DB4A-409E-B26E-2C397E0A6066}">
      <dgm:prSet/>
      <dgm:spPr/>
      <dgm:t>
        <a:bodyPr/>
        <a:lstStyle/>
        <a:p>
          <a:endParaRPr lang="en-ID"/>
        </a:p>
      </dgm:t>
    </dgm:pt>
    <dgm:pt modelId="{67D84F7F-4C3D-4AF3-869F-7A9CB1768297}" type="sibTrans" cxnId="{466E6E0A-DB4A-409E-B26E-2C397E0A6066}">
      <dgm:prSet/>
      <dgm:spPr/>
      <dgm:t>
        <a:bodyPr/>
        <a:lstStyle/>
        <a:p>
          <a:endParaRPr lang="en-ID"/>
        </a:p>
      </dgm:t>
    </dgm:pt>
    <dgm:pt modelId="{C93FB2FF-16A0-47E9-8340-D41B7D06A4D1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Dalil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642015AB-A836-4B96-9B8F-193FD8C3B687}" type="parTrans" cxnId="{6EC35D6C-C6AE-416A-A091-2544B8A2B608}">
      <dgm:prSet/>
      <dgm:spPr/>
      <dgm:t>
        <a:bodyPr/>
        <a:lstStyle/>
        <a:p>
          <a:endParaRPr lang="en-ID"/>
        </a:p>
      </dgm:t>
    </dgm:pt>
    <dgm:pt modelId="{11B08C8D-CFB8-4633-8AAD-CE417DCAB178}" type="sibTrans" cxnId="{6EC35D6C-C6AE-416A-A091-2544B8A2B608}">
      <dgm:prSet/>
      <dgm:spPr/>
      <dgm:t>
        <a:bodyPr/>
        <a:lstStyle/>
        <a:p>
          <a:endParaRPr lang="en-ID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6"/>
      <dgm:spPr/>
    </dgm:pt>
    <dgm:pt modelId="{C991E3F2-A24F-47B0-935F-73A0AFE73FA2}" type="pres">
      <dgm:prSet presAssocID="{C8902F4E-CE50-4915-8529-DD51C0E84165}" presName="connTx" presStyleLbl="parChTrans1D2" presStyleIdx="0" presStyleCnt="6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6" custScaleX="229168" custScaleY="90783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B5757C91-B0A8-4EEB-982A-7A460658ABF1}" type="pres">
      <dgm:prSet presAssocID="{642015AB-A836-4B96-9B8F-193FD8C3B687}" presName="conn2-1" presStyleLbl="parChTrans1D2" presStyleIdx="1" presStyleCnt="6"/>
      <dgm:spPr/>
    </dgm:pt>
    <dgm:pt modelId="{FA6FB249-1465-488A-B472-013D385179D6}" type="pres">
      <dgm:prSet presAssocID="{642015AB-A836-4B96-9B8F-193FD8C3B687}" presName="connTx" presStyleLbl="parChTrans1D2" presStyleIdx="1" presStyleCnt="6"/>
      <dgm:spPr/>
    </dgm:pt>
    <dgm:pt modelId="{9B84A728-EA89-4434-AEF9-49874DDCB8E6}" type="pres">
      <dgm:prSet presAssocID="{C93FB2FF-16A0-47E9-8340-D41B7D06A4D1}" presName="root2" presStyleCnt="0"/>
      <dgm:spPr/>
    </dgm:pt>
    <dgm:pt modelId="{23378AD4-AE4A-4EDD-9F4E-074CC19F4F99}" type="pres">
      <dgm:prSet presAssocID="{C93FB2FF-16A0-47E9-8340-D41B7D06A4D1}" presName="LevelTwoTextNode" presStyleLbl="node2" presStyleIdx="1" presStyleCnt="6" custScaleX="229062">
        <dgm:presLayoutVars>
          <dgm:chPref val="3"/>
        </dgm:presLayoutVars>
      </dgm:prSet>
      <dgm:spPr/>
    </dgm:pt>
    <dgm:pt modelId="{22E8181C-9A47-4FA2-BF18-E5A03AD16BEA}" type="pres">
      <dgm:prSet presAssocID="{C93FB2FF-16A0-47E9-8340-D41B7D06A4D1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2" presStyleCnt="6"/>
      <dgm:spPr/>
    </dgm:pt>
    <dgm:pt modelId="{23A7AE12-B5F7-4EEF-954F-201D0D58DDCA}" type="pres">
      <dgm:prSet presAssocID="{2BA03FA7-C003-4167-AD11-46B8E15B0792}" presName="connTx" presStyleLbl="parChTrans1D2" presStyleIdx="2" presStyleCnt="6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2" presStyleCnt="6" custScaleX="227723" custScaleY="86618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3" presStyleCnt="6"/>
      <dgm:spPr/>
    </dgm:pt>
    <dgm:pt modelId="{16A91734-B324-457B-9236-E7ED4BD823B3}" type="pres">
      <dgm:prSet presAssocID="{D149D444-5D1E-4DE5-8A94-8AD3B64B3F32}" presName="connTx" presStyleLbl="parChTrans1D2" presStyleIdx="3" presStyleCnt="6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3" presStyleCnt="6" custScaleX="229168" custScaleY="90783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  <dgm:pt modelId="{A708E68C-0190-45A0-BD04-0480C1BD6BA4}" type="pres">
      <dgm:prSet presAssocID="{26B0BB60-382F-4711-B021-773B4E442975}" presName="conn2-1" presStyleLbl="parChTrans1D2" presStyleIdx="4" presStyleCnt="6"/>
      <dgm:spPr/>
    </dgm:pt>
    <dgm:pt modelId="{AF6FD7F5-FB7C-43AB-A651-18B10FC1823D}" type="pres">
      <dgm:prSet presAssocID="{26B0BB60-382F-4711-B021-773B4E442975}" presName="connTx" presStyleLbl="parChTrans1D2" presStyleIdx="4" presStyleCnt="6"/>
      <dgm:spPr/>
    </dgm:pt>
    <dgm:pt modelId="{218009CB-FE66-4EB7-A8F5-EA3C1F38C62D}" type="pres">
      <dgm:prSet presAssocID="{2F1986D4-0168-484F-85DB-78CB3AE7F32A}" presName="root2" presStyleCnt="0"/>
      <dgm:spPr/>
    </dgm:pt>
    <dgm:pt modelId="{5F3F175E-F3F1-4BFA-BE10-7E590763C4EC}" type="pres">
      <dgm:prSet presAssocID="{2F1986D4-0168-484F-85DB-78CB3AE7F32A}" presName="LevelTwoTextNode" presStyleLbl="node2" presStyleIdx="4" presStyleCnt="6" custScaleX="227636" custScaleY="86425">
        <dgm:presLayoutVars>
          <dgm:chPref val="3"/>
        </dgm:presLayoutVars>
      </dgm:prSet>
      <dgm:spPr/>
    </dgm:pt>
    <dgm:pt modelId="{6AA6D73C-183D-4697-A7AA-E1E978FD9D24}" type="pres">
      <dgm:prSet presAssocID="{2F1986D4-0168-484F-85DB-78CB3AE7F32A}" presName="level3hierChild" presStyleCnt="0"/>
      <dgm:spPr/>
    </dgm:pt>
    <dgm:pt modelId="{7B2E6434-5FB5-4C39-BD36-11DC5E0F5540}" type="pres">
      <dgm:prSet presAssocID="{2432270F-36DB-43CC-9641-77D1CEAACB2D}" presName="conn2-1" presStyleLbl="parChTrans1D2" presStyleIdx="5" presStyleCnt="6"/>
      <dgm:spPr/>
    </dgm:pt>
    <dgm:pt modelId="{F6B13901-695C-48F2-80E6-195453D6ECB3}" type="pres">
      <dgm:prSet presAssocID="{2432270F-36DB-43CC-9641-77D1CEAACB2D}" presName="connTx" presStyleLbl="parChTrans1D2" presStyleIdx="5" presStyleCnt="6"/>
      <dgm:spPr/>
    </dgm:pt>
    <dgm:pt modelId="{0978DC38-1697-40BF-916A-844C20480F64}" type="pres">
      <dgm:prSet presAssocID="{6017A5CD-9981-47B7-AA21-12F3A93A4C96}" presName="root2" presStyleCnt="0"/>
      <dgm:spPr/>
    </dgm:pt>
    <dgm:pt modelId="{36B41E34-B7DB-45DD-82E5-741C2921CC97}" type="pres">
      <dgm:prSet presAssocID="{6017A5CD-9981-47B7-AA21-12F3A93A4C96}" presName="LevelTwoTextNode" presStyleLbl="node2" presStyleIdx="5" presStyleCnt="6" custScaleX="227636" custScaleY="86425">
        <dgm:presLayoutVars>
          <dgm:chPref val="3"/>
        </dgm:presLayoutVars>
      </dgm:prSet>
      <dgm:spPr/>
    </dgm:pt>
    <dgm:pt modelId="{152F16C3-6726-4B9A-8F79-9F21E92CCB01}" type="pres">
      <dgm:prSet presAssocID="{6017A5CD-9981-47B7-AA21-12F3A93A4C96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3" destOrd="0" parTransId="{D149D444-5D1E-4DE5-8A94-8AD3B64B3F32}" sibTransId="{73449237-E0DC-42C4-8D59-8B6CA5BDF464}"/>
    <dgm:cxn modelId="{466E6E0A-DB4A-409E-B26E-2C397E0A6066}" srcId="{8D634557-49AE-4FDE-912C-A069DE711DDD}" destId="{2F1986D4-0168-484F-85DB-78CB3AE7F32A}" srcOrd="4" destOrd="0" parTransId="{26B0BB60-382F-4711-B021-773B4E442975}" sibTransId="{67D84F7F-4C3D-4AF3-869F-7A9CB1768297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454A7A18-0B40-43E8-8025-D4D67FFED4E9}" type="presOf" srcId="{2F1986D4-0168-484F-85DB-78CB3AE7F32A}" destId="{5F3F175E-F3F1-4BFA-BE10-7E590763C4EC}" srcOrd="0" destOrd="0" presId="urn:microsoft.com/office/officeart/2005/8/layout/hierarchy2"/>
    <dgm:cxn modelId="{48BF191C-DE8E-4120-82DA-5DFE9B603390}" srcId="{8D634557-49AE-4FDE-912C-A069DE711DDD}" destId="{6017A5CD-9981-47B7-AA21-12F3A93A4C96}" srcOrd="5" destOrd="0" parTransId="{2432270F-36DB-43CC-9641-77D1CEAACB2D}" sibTransId="{E9447594-6382-4BB8-BBC6-AD5FF9D369C5}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6495CD2D-1964-461A-9D70-272B7590EACA}" type="presOf" srcId="{642015AB-A836-4B96-9B8F-193FD8C3B687}" destId="{B5757C91-B0A8-4EEB-982A-7A460658ABF1}" srcOrd="0" destOrd="0" presId="urn:microsoft.com/office/officeart/2005/8/layout/hierarchy2"/>
    <dgm:cxn modelId="{FD7CAD3D-6705-4F42-AA8D-A3A822AECE9B}" type="presOf" srcId="{26B0BB60-382F-4711-B021-773B4E442975}" destId="{AF6FD7F5-FB7C-43AB-A651-18B10FC1823D}" srcOrd="1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DC6BD964-62B0-4A8F-882A-CF7EF0479524}" type="presOf" srcId="{2432270F-36DB-43CC-9641-77D1CEAACB2D}" destId="{7B2E6434-5FB5-4C39-BD36-11DC5E0F5540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2" destOrd="0" parTransId="{2BA03FA7-C003-4167-AD11-46B8E15B0792}" sibTransId="{4BAB9939-3B00-4C40-AE50-65A1097B1F02}"/>
    <dgm:cxn modelId="{6EC35D6C-C6AE-416A-A091-2544B8A2B608}" srcId="{8D634557-49AE-4FDE-912C-A069DE711DDD}" destId="{C93FB2FF-16A0-47E9-8340-D41B7D06A4D1}" srcOrd="1" destOrd="0" parTransId="{642015AB-A836-4B96-9B8F-193FD8C3B687}" sibTransId="{11B08C8D-CFB8-4633-8AAD-CE417DCAB178}"/>
    <dgm:cxn modelId="{8F0E3156-0895-4C91-82FC-71C1E952169C}" type="presOf" srcId="{642015AB-A836-4B96-9B8F-193FD8C3B687}" destId="{FA6FB249-1465-488A-B472-013D385179D6}" srcOrd="1" destOrd="0" presId="urn:microsoft.com/office/officeart/2005/8/layout/hierarchy2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4C5474AB-8C34-4289-A0C8-30E5EDDA83D6}" type="presOf" srcId="{6017A5CD-9981-47B7-AA21-12F3A93A4C96}" destId="{36B41E34-B7DB-45DD-82E5-741C2921CC97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4B08E5C1-E461-4A97-93B3-C05EE24B4852}" type="presOf" srcId="{2432270F-36DB-43CC-9641-77D1CEAACB2D}" destId="{F6B13901-695C-48F2-80E6-195453D6ECB3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106C15D8-C5C2-43C9-8248-BFD72EB1735F}" type="presOf" srcId="{C93FB2FF-16A0-47E9-8340-D41B7D06A4D1}" destId="{23378AD4-AE4A-4EDD-9F4E-074CC19F4F99}" srcOrd="0" destOrd="0" presId="urn:microsoft.com/office/officeart/2005/8/layout/hierarchy2"/>
    <dgm:cxn modelId="{00F0C2F7-BBF4-4003-BBD3-38F1B5DAF5D3}" type="presOf" srcId="{26B0BB60-382F-4711-B021-773B4E442975}" destId="{A708E68C-0190-45A0-BD04-0480C1BD6BA4}" srcOrd="0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43216E3A-1DE6-43BC-9D77-BE57AF4BF50A}" type="presParOf" srcId="{9A3CA7F6-9FDF-485A-927F-ABF03FA5328E}" destId="{B5757C91-B0A8-4EEB-982A-7A460658ABF1}" srcOrd="2" destOrd="0" presId="urn:microsoft.com/office/officeart/2005/8/layout/hierarchy2"/>
    <dgm:cxn modelId="{0CEA3EF1-5C29-4FC2-9819-697AB78DB35B}" type="presParOf" srcId="{B5757C91-B0A8-4EEB-982A-7A460658ABF1}" destId="{FA6FB249-1465-488A-B472-013D385179D6}" srcOrd="0" destOrd="0" presId="urn:microsoft.com/office/officeart/2005/8/layout/hierarchy2"/>
    <dgm:cxn modelId="{FF2F6D57-3695-4B57-A936-3F759FD4E527}" type="presParOf" srcId="{9A3CA7F6-9FDF-485A-927F-ABF03FA5328E}" destId="{9B84A728-EA89-4434-AEF9-49874DDCB8E6}" srcOrd="3" destOrd="0" presId="urn:microsoft.com/office/officeart/2005/8/layout/hierarchy2"/>
    <dgm:cxn modelId="{63AC11FC-4772-4A7E-980D-95B184557758}" type="presParOf" srcId="{9B84A728-EA89-4434-AEF9-49874DDCB8E6}" destId="{23378AD4-AE4A-4EDD-9F4E-074CC19F4F99}" srcOrd="0" destOrd="0" presId="urn:microsoft.com/office/officeart/2005/8/layout/hierarchy2"/>
    <dgm:cxn modelId="{8AC01E4B-4D43-4038-AF45-1CAC391A4781}" type="presParOf" srcId="{9B84A728-EA89-4434-AEF9-49874DDCB8E6}" destId="{22E8181C-9A47-4FA2-BF18-E5A03AD16BEA}" srcOrd="1" destOrd="0" presId="urn:microsoft.com/office/officeart/2005/8/layout/hierarchy2"/>
    <dgm:cxn modelId="{C28D5EB9-EE34-44D0-B164-213DD2BD9837}" type="presParOf" srcId="{9A3CA7F6-9FDF-485A-927F-ABF03FA5328E}" destId="{07B05212-FE41-4980-A8A6-F32C5DA678E1}" srcOrd="4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5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A8E78565-9D62-4684-B414-EED5BBABFD70}" type="presParOf" srcId="{9A3CA7F6-9FDF-485A-927F-ABF03FA5328E}" destId="{80C43B3D-D1B7-43AA-AE24-505BC4EE8222}" srcOrd="6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7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  <dgm:cxn modelId="{F2348CE9-A399-4F06-ACA4-F0FC0C17E954}" type="presParOf" srcId="{9A3CA7F6-9FDF-485A-927F-ABF03FA5328E}" destId="{A708E68C-0190-45A0-BD04-0480C1BD6BA4}" srcOrd="8" destOrd="0" presId="urn:microsoft.com/office/officeart/2005/8/layout/hierarchy2"/>
    <dgm:cxn modelId="{F37EE6D1-2D09-42DD-ACE9-66A21A3B2664}" type="presParOf" srcId="{A708E68C-0190-45A0-BD04-0480C1BD6BA4}" destId="{AF6FD7F5-FB7C-43AB-A651-18B10FC1823D}" srcOrd="0" destOrd="0" presId="urn:microsoft.com/office/officeart/2005/8/layout/hierarchy2"/>
    <dgm:cxn modelId="{5740FA75-FEB5-43DA-A3E1-1E95D4110C6E}" type="presParOf" srcId="{9A3CA7F6-9FDF-485A-927F-ABF03FA5328E}" destId="{218009CB-FE66-4EB7-A8F5-EA3C1F38C62D}" srcOrd="9" destOrd="0" presId="urn:microsoft.com/office/officeart/2005/8/layout/hierarchy2"/>
    <dgm:cxn modelId="{CEE5EF95-ED83-46D7-BC20-06FF7CCAFB56}" type="presParOf" srcId="{218009CB-FE66-4EB7-A8F5-EA3C1F38C62D}" destId="{5F3F175E-F3F1-4BFA-BE10-7E590763C4EC}" srcOrd="0" destOrd="0" presId="urn:microsoft.com/office/officeart/2005/8/layout/hierarchy2"/>
    <dgm:cxn modelId="{FCA83569-E568-4192-A1BD-9E3B75230F59}" type="presParOf" srcId="{218009CB-FE66-4EB7-A8F5-EA3C1F38C62D}" destId="{6AA6D73C-183D-4697-A7AA-E1E978FD9D24}" srcOrd="1" destOrd="0" presId="urn:microsoft.com/office/officeart/2005/8/layout/hierarchy2"/>
    <dgm:cxn modelId="{D48C7F5A-B69D-4650-8585-869026FDD6ED}" type="presParOf" srcId="{9A3CA7F6-9FDF-485A-927F-ABF03FA5328E}" destId="{7B2E6434-5FB5-4C39-BD36-11DC5E0F5540}" srcOrd="10" destOrd="0" presId="urn:microsoft.com/office/officeart/2005/8/layout/hierarchy2"/>
    <dgm:cxn modelId="{1FD4F8CF-F242-4F64-9CFA-C4C8CC71E997}" type="presParOf" srcId="{7B2E6434-5FB5-4C39-BD36-11DC5E0F5540}" destId="{F6B13901-695C-48F2-80E6-195453D6ECB3}" srcOrd="0" destOrd="0" presId="urn:microsoft.com/office/officeart/2005/8/layout/hierarchy2"/>
    <dgm:cxn modelId="{E516C713-B6ED-4DEF-A3F7-705078E5E696}" type="presParOf" srcId="{9A3CA7F6-9FDF-485A-927F-ABF03FA5328E}" destId="{0978DC38-1697-40BF-916A-844C20480F64}" srcOrd="11" destOrd="0" presId="urn:microsoft.com/office/officeart/2005/8/layout/hierarchy2"/>
    <dgm:cxn modelId="{6FE9EAE2-48BD-442E-AFE5-FF9D8F8F6948}" type="presParOf" srcId="{0978DC38-1697-40BF-916A-844C20480F64}" destId="{36B41E34-B7DB-45DD-82E5-741C2921CC97}" srcOrd="0" destOrd="0" presId="urn:microsoft.com/office/officeart/2005/8/layout/hierarchy2"/>
    <dgm:cxn modelId="{127BC7AA-3C46-4242-A5D6-7A7A7961A7EE}" type="presParOf" srcId="{0978DC38-1697-40BF-916A-844C20480F64}" destId="{152F16C3-6726-4B9A-8F79-9F21E92CCB0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i="1" dirty="0" err="1">
              <a:solidFill>
                <a:schemeClr val="bg1"/>
              </a:solidFill>
              <a:latin typeface="Candara" panose="020E0502030303020204" pitchFamily="34" charset="0"/>
            </a:rPr>
            <a:t>Khauf</a:t>
          </a:r>
          <a:endParaRPr lang="en-US" sz="2400" i="1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Pengertian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Macam-Macam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Tanda-Tanda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6017A5CD-9981-47B7-AA21-12F3A93A4C96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Contoh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Perilaku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2432270F-36DB-43CC-9641-77D1CEAACB2D}" type="parTrans" cxnId="{48BF191C-DE8E-4120-82DA-5DFE9B603390}">
      <dgm:prSet/>
      <dgm:spPr/>
      <dgm:t>
        <a:bodyPr/>
        <a:lstStyle/>
        <a:p>
          <a:endParaRPr lang="en-ID"/>
        </a:p>
      </dgm:t>
    </dgm:pt>
    <dgm:pt modelId="{E9447594-6382-4BB8-BBC6-AD5FF9D369C5}" type="sibTrans" cxnId="{48BF191C-DE8E-4120-82DA-5DFE9B603390}">
      <dgm:prSet/>
      <dgm:spPr/>
      <dgm:t>
        <a:bodyPr/>
        <a:lstStyle/>
        <a:p>
          <a:endParaRPr lang="en-ID"/>
        </a:p>
      </dgm:t>
    </dgm:pt>
    <dgm:pt modelId="{2F1986D4-0168-484F-85DB-78CB3AE7F32A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Manfaat</a:t>
          </a:r>
          <a:r>
            <a:rPr lang="en-ID" sz="2000" b="1" dirty="0">
              <a:latin typeface="Candara" panose="020E0502030303020204" pitchFamily="34" charset="0"/>
            </a:rPr>
            <a:t> dan </a:t>
          </a:r>
          <a:r>
            <a:rPr lang="en-ID" sz="2000" b="1" dirty="0" err="1">
              <a:latin typeface="Candara" panose="020E0502030303020204" pitchFamily="34" charset="0"/>
            </a:rPr>
            <a:t>Keutamaan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26B0BB60-382F-4711-B021-773B4E442975}" type="parTrans" cxnId="{466E6E0A-DB4A-409E-B26E-2C397E0A6066}">
      <dgm:prSet/>
      <dgm:spPr/>
      <dgm:t>
        <a:bodyPr/>
        <a:lstStyle/>
        <a:p>
          <a:endParaRPr lang="en-ID"/>
        </a:p>
      </dgm:t>
    </dgm:pt>
    <dgm:pt modelId="{67D84F7F-4C3D-4AF3-869F-7A9CB1768297}" type="sibTrans" cxnId="{466E6E0A-DB4A-409E-B26E-2C397E0A6066}">
      <dgm:prSet/>
      <dgm:spPr/>
      <dgm:t>
        <a:bodyPr/>
        <a:lstStyle/>
        <a:p>
          <a:endParaRPr lang="en-ID"/>
        </a:p>
      </dgm:t>
    </dgm:pt>
    <dgm:pt modelId="{8194D302-F0C5-4FA1-B520-4442F91D0571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Dalil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85F9956B-70B3-40E3-83DE-2A9FC704FD29}" type="parTrans" cxnId="{375F7930-14B1-4B08-AC90-AD4556D99222}">
      <dgm:prSet/>
      <dgm:spPr/>
      <dgm:t>
        <a:bodyPr/>
        <a:lstStyle/>
        <a:p>
          <a:endParaRPr lang="en-ID"/>
        </a:p>
      </dgm:t>
    </dgm:pt>
    <dgm:pt modelId="{6E871E37-2093-4FDD-AD97-0FCAC022BB77}" type="sibTrans" cxnId="{375F7930-14B1-4B08-AC90-AD4556D99222}">
      <dgm:prSet/>
      <dgm:spPr/>
      <dgm:t>
        <a:bodyPr/>
        <a:lstStyle/>
        <a:p>
          <a:endParaRPr lang="en-ID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6"/>
      <dgm:spPr/>
    </dgm:pt>
    <dgm:pt modelId="{C991E3F2-A24F-47B0-935F-73A0AFE73FA2}" type="pres">
      <dgm:prSet presAssocID="{C8902F4E-CE50-4915-8529-DD51C0E84165}" presName="connTx" presStyleLbl="parChTrans1D2" presStyleIdx="0" presStyleCnt="6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6" custScaleX="229168" custScaleY="90783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E5ABE0CE-3CB3-4E2D-AF11-B850B2787111}" type="pres">
      <dgm:prSet presAssocID="{85F9956B-70B3-40E3-83DE-2A9FC704FD29}" presName="conn2-1" presStyleLbl="parChTrans1D2" presStyleIdx="1" presStyleCnt="6"/>
      <dgm:spPr/>
    </dgm:pt>
    <dgm:pt modelId="{B7B886B7-8C5C-44E8-BFFB-FF0717823F76}" type="pres">
      <dgm:prSet presAssocID="{85F9956B-70B3-40E3-83DE-2A9FC704FD29}" presName="connTx" presStyleLbl="parChTrans1D2" presStyleIdx="1" presStyleCnt="6"/>
      <dgm:spPr/>
    </dgm:pt>
    <dgm:pt modelId="{8F79BEC9-7DE8-4BE7-A091-6FFCE34E28AA}" type="pres">
      <dgm:prSet presAssocID="{8194D302-F0C5-4FA1-B520-4442F91D0571}" presName="root2" presStyleCnt="0"/>
      <dgm:spPr/>
    </dgm:pt>
    <dgm:pt modelId="{1EEA5885-A643-435A-8800-38DDF9A460C8}" type="pres">
      <dgm:prSet presAssocID="{8194D302-F0C5-4FA1-B520-4442F91D0571}" presName="LevelTwoTextNode" presStyleLbl="node2" presStyleIdx="1" presStyleCnt="6" custScaleX="229728">
        <dgm:presLayoutVars>
          <dgm:chPref val="3"/>
        </dgm:presLayoutVars>
      </dgm:prSet>
      <dgm:spPr/>
    </dgm:pt>
    <dgm:pt modelId="{202162E1-3DAC-4EF4-AF67-81C8E2C98599}" type="pres">
      <dgm:prSet presAssocID="{8194D302-F0C5-4FA1-B520-4442F91D0571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2" presStyleCnt="6"/>
      <dgm:spPr/>
    </dgm:pt>
    <dgm:pt modelId="{23A7AE12-B5F7-4EEF-954F-201D0D58DDCA}" type="pres">
      <dgm:prSet presAssocID="{2BA03FA7-C003-4167-AD11-46B8E15B0792}" presName="connTx" presStyleLbl="parChTrans1D2" presStyleIdx="2" presStyleCnt="6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2" presStyleCnt="6" custScaleX="227723" custScaleY="86618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3" presStyleCnt="6"/>
      <dgm:spPr/>
    </dgm:pt>
    <dgm:pt modelId="{16A91734-B324-457B-9236-E7ED4BD823B3}" type="pres">
      <dgm:prSet presAssocID="{D149D444-5D1E-4DE5-8A94-8AD3B64B3F32}" presName="connTx" presStyleLbl="parChTrans1D2" presStyleIdx="3" presStyleCnt="6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3" presStyleCnt="6" custScaleX="229168" custScaleY="90783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  <dgm:pt modelId="{A708E68C-0190-45A0-BD04-0480C1BD6BA4}" type="pres">
      <dgm:prSet presAssocID="{26B0BB60-382F-4711-B021-773B4E442975}" presName="conn2-1" presStyleLbl="parChTrans1D2" presStyleIdx="4" presStyleCnt="6"/>
      <dgm:spPr/>
    </dgm:pt>
    <dgm:pt modelId="{AF6FD7F5-FB7C-43AB-A651-18B10FC1823D}" type="pres">
      <dgm:prSet presAssocID="{26B0BB60-382F-4711-B021-773B4E442975}" presName="connTx" presStyleLbl="parChTrans1D2" presStyleIdx="4" presStyleCnt="6"/>
      <dgm:spPr/>
    </dgm:pt>
    <dgm:pt modelId="{218009CB-FE66-4EB7-A8F5-EA3C1F38C62D}" type="pres">
      <dgm:prSet presAssocID="{2F1986D4-0168-484F-85DB-78CB3AE7F32A}" presName="root2" presStyleCnt="0"/>
      <dgm:spPr/>
    </dgm:pt>
    <dgm:pt modelId="{5F3F175E-F3F1-4BFA-BE10-7E590763C4EC}" type="pres">
      <dgm:prSet presAssocID="{2F1986D4-0168-484F-85DB-78CB3AE7F32A}" presName="LevelTwoTextNode" presStyleLbl="node2" presStyleIdx="4" presStyleCnt="6" custScaleX="227636" custScaleY="86425">
        <dgm:presLayoutVars>
          <dgm:chPref val="3"/>
        </dgm:presLayoutVars>
      </dgm:prSet>
      <dgm:spPr/>
    </dgm:pt>
    <dgm:pt modelId="{6AA6D73C-183D-4697-A7AA-E1E978FD9D24}" type="pres">
      <dgm:prSet presAssocID="{2F1986D4-0168-484F-85DB-78CB3AE7F32A}" presName="level3hierChild" presStyleCnt="0"/>
      <dgm:spPr/>
    </dgm:pt>
    <dgm:pt modelId="{7B2E6434-5FB5-4C39-BD36-11DC5E0F5540}" type="pres">
      <dgm:prSet presAssocID="{2432270F-36DB-43CC-9641-77D1CEAACB2D}" presName="conn2-1" presStyleLbl="parChTrans1D2" presStyleIdx="5" presStyleCnt="6"/>
      <dgm:spPr/>
    </dgm:pt>
    <dgm:pt modelId="{F6B13901-695C-48F2-80E6-195453D6ECB3}" type="pres">
      <dgm:prSet presAssocID="{2432270F-36DB-43CC-9641-77D1CEAACB2D}" presName="connTx" presStyleLbl="parChTrans1D2" presStyleIdx="5" presStyleCnt="6"/>
      <dgm:spPr/>
    </dgm:pt>
    <dgm:pt modelId="{0978DC38-1697-40BF-916A-844C20480F64}" type="pres">
      <dgm:prSet presAssocID="{6017A5CD-9981-47B7-AA21-12F3A93A4C96}" presName="root2" presStyleCnt="0"/>
      <dgm:spPr/>
    </dgm:pt>
    <dgm:pt modelId="{36B41E34-B7DB-45DD-82E5-741C2921CC97}" type="pres">
      <dgm:prSet presAssocID="{6017A5CD-9981-47B7-AA21-12F3A93A4C96}" presName="LevelTwoTextNode" presStyleLbl="node2" presStyleIdx="5" presStyleCnt="6" custScaleX="227636" custScaleY="86425">
        <dgm:presLayoutVars>
          <dgm:chPref val="3"/>
        </dgm:presLayoutVars>
      </dgm:prSet>
      <dgm:spPr/>
    </dgm:pt>
    <dgm:pt modelId="{152F16C3-6726-4B9A-8F79-9F21E92CCB01}" type="pres">
      <dgm:prSet presAssocID="{6017A5CD-9981-47B7-AA21-12F3A93A4C96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3" destOrd="0" parTransId="{D149D444-5D1E-4DE5-8A94-8AD3B64B3F32}" sibTransId="{73449237-E0DC-42C4-8D59-8B6CA5BDF464}"/>
    <dgm:cxn modelId="{466E6E0A-DB4A-409E-B26E-2C397E0A6066}" srcId="{8D634557-49AE-4FDE-912C-A069DE711DDD}" destId="{2F1986D4-0168-484F-85DB-78CB3AE7F32A}" srcOrd="4" destOrd="0" parTransId="{26B0BB60-382F-4711-B021-773B4E442975}" sibTransId="{67D84F7F-4C3D-4AF3-869F-7A9CB1768297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454A7A18-0B40-43E8-8025-D4D67FFED4E9}" type="presOf" srcId="{2F1986D4-0168-484F-85DB-78CB3AE7F32A}" destId="{5F3F175E-F3F1-4BFA-BE10-7E590763C4EC}" srcOrd="0" destOrd="0" presId="urn:microsoft.com/office/officeart/2005/8/layout/hierarchy2"/>
    <dgm:cxn modelId="{48BF191C-DE8E-4120-82DA-5DFE9B603390}" srcId="{8D634557-49AE-4FDE-912C-A069DE711DDD}" destId="{6017A5CD-9981-47B7-AA21-12F3A93A4C96}" srcOrd="5" destOrd="0" parTransId="{2432270F-36DB-43CC-9641-77D1CEAACB2D}" sibTransId="{E9447594-6382-4BB8-BBC6-AD5FF9D369C5}"/>
    <dgm:cxn modelId="{412C851F-5322-475C-8EFD-BF64E21F2C66}" type="presOf" srcId="{85F9956B-70B3-40E3-83DE-2A9FC704FD29}" destId="{B7B886B7-8C5C-44E8-BFFB-FF0717823F76}" srcOrd="1" destOrd="0" presId="urn:microsoft.com/office/officeart/2005/8/layout/hierarchy2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7B0E2B26-6C13-4D4C-9D88-AB91809B8237}" type="presOf" srcId="{8194D302-F0C5-4FA1-B520-4442F91D0571}" destId="{1EEA5885-A643-435A-8800-38DDF9A460C8}" srcOrd="0" destOrd="0" presId="urn:microsoft.com/office/officeart/2005/8/layout/hierarchy2"/>
    <dgm:cxn modelId="{375F7930-14B1-4B08-AC90-AD4556D99222}" srcId="{8D634557-49AE-4FDE-912C-A069DE711DDD}" destId="{8194D302-F0C5-4FA1-B520-4442F91D0571}" srcOrd="1" destOrd="0" parTransId="{85F9956B-70B3-40E3-83DE-2A9FC704FD29}" sibTransId="{6E871E37-2093-4FDD-AD97-0FCAC022BB77}"/>
    <dgm:cxn modelId="{FD7CAD3D-6705-4F42-AA8D-A3A822AECE9B}" type="presOf" srcId="{26B0BB60-382F-4711-B021-773B4E442975}" destId="{AF6FD7F5-FB7C-43AB-A651-18B10FC1823D}" srcOrd="1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DC6BD964-62B0-4A8F-882A-CF7EF0479524}" type="presOf" srcId="{2432270F-36DB-43CC-9641-77D1CEAACB2D}" destId="{7B2E6434-5FB5-4C39-BD36-11DC5E0F5540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2" destOrd="0" parTransId="{2BA03FA7-C003-4167-AD11-46B8E15B0792}" sibTransId="{4BAB9939-3B00-4C40-AE50-65A1097B1F02}"/>
    <dgm:cxn modelId="{28441A50-D022-460D-8B5A-62400574A3E2}" type="presOf" srcId="{85F9956B-70B3-40E3-83DE-2A9FC704FD29}" destId="{E5ABE0CE-3CB3-4E2D-AF11-B850B2787111}" srcOrd="0" destOrd="0" presId="urn:microsoft.com/office/officeart/2005/8/layout/hierarchy2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4C5474AB-8C34-4289-A0C8-30E5EDDA83D6}" type="presOf" srcId="{6017A5CD-9981-47B7-AA21-12F3A93A4C96}" destId="{36B41E34-B7DB-45DD-82E5-741C2921CC97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4B08E5C1-E461-4A97-93B3-C05EE24B4852}" type="presOf" srcId="{2432270F-36DB-43CC-9641-77D1CEAACB2D}" destId="{F6B13901-695C-48F2-80E6-195453D6ECB3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00F0C2F7-BBF4-4003-BBD3-38F1B5DAF5D3}" type="presOf" srcId="{26B0BB60-382F-4711-B021-773B4E442975}" destId="{A708E68C-0190-45A0-BD04-0480C1BD6BA4}" srcOrd="0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E214C2F1-5E1E-49B8-96CE-D267E0E10CAF}" type="presParOf" srcId="{9A3CA7F6-9FDF-485A-927F-ABF03FA5328E}" destId="{E5ABE0CE-3CB3-4E2D-AF11-B850B2787111}" srcOrd="2" destOrd="0" presId="urn:microsoft.com/office/officeart/2005/8/layout/hierarchy2"/>
    <dgm:cxn modelId="{0831BA1A-2CA5-4627-8743-55B9D0B042F1}" type="presParOf" srcId="{E5ABE0CE-3CB3-4E2D-AF11-B850B2787111}" destId="{B7B886B7-8C5C-44E8-BFFB-FF0717823F76}" srcOrd="0" destOrd="0" presId="urn:microsoft.com/office/officeart/2005/8/layout/hierarchy2"/>
    <dgm:cxn modelId="{395C8EBE-89BF-472B-A437-A8D16E3209F3}" type="presParOf" srcId="{9A3CA7F6-9FDF-485A-927F-ABF03FA5328E}" destId="{8F79BEC9-7DE8-4BE7-A091-6FFCE34E28AA}" srcOrd="3" destOrd="0" presId="urn:microsoft.com/office/officeart/2005/8/layout/hierarchy2"/>
    <dgm:cxn modelId="{8280CCC7-1810-4C19-A163-CD331DC8277E}" type="presParOf" srcId="{8F79BEC9-7DE8-4BE7-A091-6FFCE34E28AA}" destId="{1EEA5885-A643-435A-8800-38DDF9A460C8}" srcOrd="0" destOrd="0" presId="urn:microsoft.com/office/officeart/2005/8/layout/hierarchy2"/>
    <dgm:cxn modelId="{0B43E491-D3DD-42D8-9314-EC73DFFD9AB2}" type="presParOf" srcId="{8F79BEC9-7DE8-4BE7-A091-6FFCE34E28AA}" destId="{202162E1-3DAC-4EF4-AF67-81C8E2C98599}" srcOrd="1" destOrd="0" presId="urn:microsoft.com/office/officeart/2005/8/layout/hierarchy2"/>
    <dgm:cxn modelId="{C28D5EB9-EE34-44D0-B164-213DD2BD9837}" type="presParOf" srcId="{9A3CA7F6-9FDF-485A-927F-ABF03FA5328E}" destId="{07B05212-FE41-4980-A8A6-F32C5DA678E1}" srcOrd="4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5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A8E78565-9D62-4684-B414-EED5BBABFD70}" type="presParOf" srcId="{9A3CA7F6-9FDF-485A-927F-ABF03FA5328E}" destId="{80C43B3D-D1B7-43AA-AE24-505BC4EE8222}" srcOrd="6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7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  <dgm:cxn modelId="{F2348CE9-A399-4F06-ACA4-F0FC0C17E954}" type="presParOf" srcId="{9A3CA7F6-9FDF-485A-927F-ABF03FA5328E}" destId="{A708E68C-0190-45A0-BD04-0480C1BD6BA4}" srcOrd="8" destOrd="0" presId="urn:microsoft.com/office/officeart/2005/8/layout/hierarchy2"/>
    <dgm:cxn modelId="{F37EE6D1-2D09-42DD-ACE9-66A21A3B2664}" type="presParOf" srcId="{A708E68C-0190-45A0-BD04-0480C1BD6BA4}" destId="{AF6FD7F5-FB7C-43AB-A651-18B10FC1823D}" srcOrd="0" destOrd="0" presId="urn:microsoft.com/office/officeart/2005/8/layout/hierarchy2"/>
    <dgm:cxn modelId="{5740FA75-FEB5-43DA-A3E1-1E95D4110C6E}" type="presParOf" srcId="{9A3CA7F6-9FDF-485A-927F-ABF03FA5328E}" destId="{218009CB-FE66-4EB7-A8F5-EA3C1F38C62D}" srcOrd="9" destOrd="0" presId="urn:microsoft.com/office/officeart/2005/8/layout/hierarchy2"/>
    <dgm:cxn modelId="{CEE5EF95-ED83-46D7-BC20-06FF7CCAFB56}" type="presParOf" srcId="{218009CB-FE66-4EB7-A8F5-EA3C1F38C62D}" destId="{5F3F175E-F3F1-4BFA-BE10-7E590763C4EC}" srcOrd="0" destOrd="0" presId="urn:microsoft.com/office/officeart/2005/8/layout/hierarchy2"/>
    <dgm:cxn modelId="{FCA83569-E568-4192-A1BD-9E3B75230F59}" type="presParOf" srcId="{218009CB-FE66-4EB7-A8F5-EA3C1F38C62D}" destId="{6AA6D73C-183D-4697-A7AA-E1E978FD9D24}" srcOrd="1" destOrd="0" presId="urn:microsoft.com/office/officeart/2005/8/layout/hierarchy2"/>
    <dgm:cxn modelId="{D48C7F5A-B69D-4650-8585-869026FDD6ED}" type="presParOf" srcId="{9A3CA7F6-9FDF-485A-927F-ABF03FA5328E}" destId="{7B2E6434-5FB5-4C39-BD36-11DC5E0F5540}" srcOrd="10" destOrd="0" presId="urn:microsoft.com/office/officeart/2005/8/layout/hierarchy2"/>
    <dgm:cxn modelId="{1FD4F8CF-F242-4F64-9CFA-C4C8CC71E997}" type="presParOf" srcId="{7B2E6434-5FB5-4C39-BD36-11DC5E0F5540}" destId="{F6B13901-695C-48F2-80E6-195453D6ECB3}" srcOrd="0" destOrd="0" presId="urn:microsoft.com/office/officeart/2005/8/layout/hierarchy2"/>
    <dgm:cxn modelId="{E516C713-B6ED-4DEF-A3F7-705078E5E696}" type="presParOf" srcId="{9A3CA7F6-9FDF-485A-927F-ABF03FA5328E}" destId="{0978DC38-1697-40BF-916A-844C20480F64}" srcOrd="11" destOrd="0" presId="urn:microsoft.com/office/officeart/2005/8/layout/hierarchy2"/>
    <dgm:cxn modelId="{6FE9EAE2-48BD-442E-AFE5-FF9D8F8F6948}" type="presParOf" srcId="{0978DC38-1697-40BF-916A-844C20480F64}" destId="{36B41E34-B7DB-45DD-82E5-741C2921CC97}" srcOrd="0" destOrd="0" presId="urn:microsoft.com/office/officeart/2005/8/layout/hierarchy2"/>
    <dgm:cxn modelId="{127BC7AA-3C46-4242-A5D6-7A7A7961A7EE}" type="presParOf" srcId="{0978DC38-1697-40BF-916A-844C20480F64}" destId="{152F16C3-6726-4B9A-8F79-9F21E92CCB0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i="1" dirty="0">
              <a:solidFill>
                <a:schemeClr val="bg1"/>
              </a:solidFill>
              <a:latin typeface="Candara" panose="020E0502030303020204" pitchFamily="34" charset="0"/>
            </a:rPr>
            <a:t>Raja’</a:t>
          </a:r>
          <a:endParaRPr lang="en-US" sz="2400" i="1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Pengertian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Macam-Macam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2F1986D4-0168-484F-85DB-78CB3AE7F32A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Keutamaan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26B0BB60-382F-4711-B021-773B4E442975}" type="parTrans" cxnId="{466E6E0A-DB4A-409E-B26E-2C397E0A6066}">
      <dgm:prSet/>
      <dgm:spPr/>
      <dgm:t>
        <a:bodyPr/>
        <a:lstStyle/>
        <a:p>
          <a:endParaRPr lang="en-ID"/>
        </a:p>
      </dgm:t>
    </dgm:pt>
    <dgm:pt modelId="{67D84F7F-4C3D-4AF3-869F-7A9CB1768297}" type="sibTrans" cxnId="{466E6E0A-DB4A-409E-B26E-2C397E0A6066}">
      <dgm:prSet/>
      <dgm:spPr/>
      <dgm:t>
        <a:bodyPr/>
        <a:lstStyle/>
        <a:p>
          <a:endParaRPr lang="en-ID"/>
        </a:p>
      </dgm:t>
    </dgm:pt>
    <dgm:pt modelId="{6017A5CD-9981-47B7-AA21-12F3A93A4C96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Contoh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Perilaku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E9447594-6382-4BB8-BBC6-AD5FF9D369C5}" type="sibTrans" cxnId="{48BF191C-DE8E-4120-82DA-5DFE9B603390}">
      <dgm:prSet/>
      <dgm:spPr/>
      <dgm:t>
        <a:bodyPr/>
        <a:lstStyle/>
        <a:p>
          <a:endParaRPr lang="en-ID"/>
        </a:p>
      </dgm:t>
    </dgm:pt>
    <dgm:pt modelId="{2432270F-36DB-43CC-9641-77D1CEAACB2D}" type="parTrans" cxnId="{48BF191C-DE8E-4120-82DA-5DFE9B603390}">
      <dgm:prSet/>
      <dgm:spPr/>
      <dgm:t>
        <a:bodyPr/>
        <a:lstStyle/>
        <a:p>
          <a:endParaRPr lang="en-ID"/>
        </a:p>
      </dgm:t>
    </dgm:pt>
    <dgm:pt modelId="{06E0027A-0E5B-4317-AC87-FC0EF4C6AC5F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Dalil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1E3646DB-9486-4122-8FAD-2F26044EDCA7}" type="parTrans" cxnId="{25F606DB-7C5A-484D-A8E3-96B58D561703}">
      <dgm:prSet/>
      <dgm:spPr/>
      <dgm:t>
        <a:bodyPr/>
        <a:lstStyle/>
        <a:p>
          <a:endParaRPr lang="en-ID"/>
        </a:p>
      </dgm:t>
    </dgm:pt>
    <dgm:pt modelId="{EE0224DD-50DA-460C-9731-9125E9BD3977}" type="sibTrans" cxnId="{25F606DB-7C5A-484D-A8E3-96B58D561703}">
      <dgm:prSet/>
      <dgm:spPr/>
      <dgm:t>
        <a:bodyPr/>
        <a:lstStyle/>
        <a:p>
          <a:endParaRPr lang="en-ID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5"/>
      <dgm:spPr/>
    </dgm:pt>
    <dgm:pt modelId="{C991E3F2-A24F-47B0-935F-73A0AFE73FA2}" type="pres">
      <dgm:prSet presAssocID="{C8902F4E-CE50-4915-8529-DD51C0E84165}" presName="connTx" presStyleLbl="parChTrans1D2" presStyleIdx="0" presStyleCnt="5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5" custScaleX="229168" custScaleY="90783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A9E8D7AB-C86B-4B43-9BC3-CECB74192744}" type="pres">
      <dgm:prSet presAssocID="{1E3646DB-9486-4122-8FAD-2F26044EDCA7}" presName="conn2-1" presStyleLbl="parChTrans1D2" presStyleIdx="1" presStyleCnt="5"/>
      <dgm:spPr/>
    </dgm:pt>
    <dgm:pt modelId="{964DA389-D0C0-48BB-A5B4-A5F6D4253A77}" type="pres">
      <dgm:prSet presAssocID="{1E3646DB-9486-4122-8FAD-2F26044EDCA7}" presName="connTx" presStyleLbl="parChTrans1D2" presStyleIdx="1" presStyleCnt="5"/>
      <dgm:spPr/>
    </dgm:pt>
    <dgm:pt modelId="{1D76099E-2D76-4E73-8043-B64461EE4299}" type="pres">
      <dgm:prSet presAssocID="{06E0027A-0E5B-4317-AC87-FC0EF4C6AC5F}" presName="root2" presStyleCnt="0"/>
      <dgm:spPr/>
    </dgm:pt>
    <dgm:pt modelId="{008BD974-84A1-44CB-B2C6-50892AEA4B70}" type="pres">
      <dgm:prSet presAssocID="{06E0027A-0E5B-4317-AC87-FC0EF4C6AC5F}" presName="LevelTwoTextNode" presStyleLbl="node2" presStyleIdx="1" presStyleCnt="5" custScaleX="228699">
        <dgm:presLayoutVars>
          <dgm:chPref val="3"/>
        </dgm:presLayoutVars>
      </dgm:prSet>
      <dgm:spPr/>
    </dgm:pt>
    <dgm:pt modelId="{E11BC057-AFC4-446F-A1C7-5478AFE75B1B}" type="pres">
      <dgm:prSet presAssocID="{06E0027A-0E5B-4317-AC87-FC0EF4C6AC5F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2" presStyleCnt="5"/>
      <dgm:spPr/>
    </dgm:pt>
    <dgm:pt modelId="{23A7AE12-B5F7-4EEF-954F-201D0D58DDCA}" type="pres">
      <dgm:prSet presAssocID="{2BA03FA7-C003-4167-AD11-46B8E15B0792}" presName="connTx" presStyleLbl="parChTrans1D2" presStyleIdx="2" presStyleCnt="5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2" presStyleCnt="5" custScaleX="227723" custScaleY="86618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A708E68C-0190-45A0-BD04-0480C1BD6BA4}" type="pres">
      <dgm:prSet presAssocID="{26B0BB60-382F-4711-B021-773B4E442975}" presName="conn2-1" presStyleLbl="parChTrans1D2" presStyleIdx="3" presStyleCnt="5"/>
      <dgm:spPr/>
    </dgm:pt>
    <dgm:pt modelId="{AF6FD7F5-FB7C-43AB-A651-18B10FC1823D}" type="pres">
      <dgm:prSet presAssocID="{26B0BB60-382F-4711-B021-773B4E442975}" presName="connTx" presStyleLbl="parChTrans1D2" presStyleIdx="3" presStyleCnt="5"/>
      <dgm:spPr/>
    </dgm:pt>
    <dgm:pt modelId="{218009CB-FE66-4EB7-A8F5-EA3C1F38C62D}" type="pres">
      <dgm:prSet presAssocID="{2F1986D4-0168-484F-85DB-78CB3AE7F32A}" presName="root2" presStyleCnt="0"/>
      <dgm:spPr/>
    </dgm:pt>
    <dgm:pt modelId="{5F3F175E-F3F1-4BFA-BE10-7E590763C4EC}" type="pres">
      <dgm:prSet presAssocID="{2F1986D4-0168-484F-85DB-78CB3AE7F32A}" presName="LevelTwoTextNode" presStyleLbl="node2" presStyleIdx="3" presStyleCnt="5" custScaleX="227636" custScaleY="86425">
        <dgm:presLayoutVars>
          <dgm:chPref val="3"/>
        </dgm:presLayoutVars>
      </dgm:prSet>
      <dgm:spPr/>
    </dgm:pt>
    <dgm:pt modelId="{6AA6D73C-183D-4697-A7AA-E1E978FD9D24}" type="pres">
      <dgm:prSet presAssocID="{2F1986D4-0168-484F-85DB-78CB3AE7F32A}" presName="level3hierChild" presStyleCnt="0"/>
      <dgm:spPr/>
    </dgm:pt>
    <dgm:pt modelId="{7B2E6434-5FB5-4C39-BD36-11DC5E0F5540}" type="pres">
      <dgm:prSet presAssocID="{2432270F-36DB-43CC-9641-77D1CEAACB2D}" presName="conn2-1" presStyleLbl="parChTrans1D2" presStyleIdx="4" presStyleCnt="5"/>
      <dgm:spPr/>
    </dgm:pt>
    <dgm:pt modelId="{F6B13901-695C-48F2-80E6-195453D6ECB3}" type="pres">
      <dgm:prSet presAssocID="{2432270F-36DB-43CC-9641-77D1CEAACB2D}" presName="connTx" presStyleLbl="parChTrans1D2" presStyleIdx="4" presStyleCnt="5"/>
      <dgm:spPr/>
    </dgm:pt>
    <dgm:pt modelId="{0978DC38-1697-40BF-916A-844C20480F64}" type="pres">
      <dgm:prSet presAssocID="{6017A5CD-9981-47B7-AA21-12F3A93A4C96}" presName="root2" presStyleCnt="0"/>
      <dgm:spPr/>
    </dgm:pt>
    <dgm:pt modelId="{36B41E34-B7DB-45DD-82E5-741C2921CC97}" type="pres">
      <dgm:prSet presAssocID="{6017A5CD-9981-47B7-AA21-12F3A93A4C96}" presName="LevelTwoTextNode" presStyleLbl="node2" presStyleIdx="4" presStyleCnt="5" custScaleX="227636" custScaleY="86425">
        <dgm:presLayoutVars>
          <dgm:chPref val="3"/>
        </dgm:presLayoutVars>
      </dgm:prSet>
      <dgm:spPr/>
    </dgm:pt>
    <dgm:pt modelId="{152F16C3-6726-4B9A-8F79-9F21E92CCB01}" type="pres">
      <dgm:prSet presAssocID="{6017A5CD-9981-47B7-AA21-12F3A93A4C96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466E6E0A-DB4A-409E-B26E-2C397E0A6066}" srcId="{8D634557-49AE-4FDE-912C-A069DE711DDD}" destId="{2F1986D4-0168-484F-85DB-78CB3AE7F32A}" srcOrd="3" destOrd="0" parTransId="{26B0BB60-382F-4711-B021-773B4E442975}" sibTransId="{67D84F7F-4C3D-4AF3-869F-7A9CB1768297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121C5B13-3AE3-4CE6-A721-A426043B11D6}" type="presOf" srcId="{1E3646DB-9486-4122-8FAD-2F26044EDCA7}" destId="{964DA389-D0C0-48BB-A5B4-A5F6D4253A77}" srcOrd="1" destOrd="0" presId="urn:microsoft.com/office/officeart/2005/8/layout/hierarchy2"/>
    <dgm:cxn modelId="{454A7A18-0B40-43E8-8025-D4D67FFED4E9}" type="presOf" srcId="{2F1986D4-0168-484F-85DB-78CB3AE7F32A}" destId="{5F3F175E-F3F1-4BFA-BE10-7E590763C4EC}" srcOrd="0" destOrd="0" presId="urn:microsoft.com/office/officeart/2005/8/layout/hierarchy2"/>
    <dgm:cxn modelId="{48BF191C-DE8E-4120-82DA-5DFE9B603390}" srcId="{8D634557-49AE-4FDE-912C-A069DE711DDD}" destId="{6017A5CD-9981-47B7-AA21-12F3A93A4C96}" srcOrd="4" destOrd="0" parTransId="{2432270F-36DB-43CC-9641-77D1CEAACB2D}" sibTransId="{E9447594-6382-4BB8-BBC6-AD5FF9D369C5}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FD7CAD3D-6705-4F42-AA8D-A3A822AECE9B}" type="presOf" srcId="{26B0BB60-382F-4711-B021-773B4E442975}" destId="{AF6FD7F5-FB7C-43AB-A651-18B10FC1823D}" srcOrd="1" destOrd="0" presId="urn:microsoft.com/office/officeart/2005/8/layout/hierarchy2"/>
    <dgm:cxn modelId="{DC6BD964-62B0-4A8F-882A-CF7EF0479524}" type="presOf" srcId="{2432270F-36DB-43CC-9641-77D1CEAACB2D}" destId="{7B2E6434-5FB5-4C39-BD36-11DC5E0F5540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2" destOrd="0" parTransId="{2BA03FA7-C003-4167-AD11-46B8E15B0792}" sibTransId="{4BAB9939-3B00-4C40-AE50-65A1097B1F02}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4C5474AB-8C34-4289-A0C8-30E5EDDA83D6}" type="presOf" srcId="{6017A5CD-9981-47B7-AA21-12F3A93A4C96}" destId="{36B41E34-B7DB-45DD-82E5-741C2921CC97}" srcOrd="0" destOrd="0" presId="urn:microsoft.com/office/officeart/2005/8/layout/hierarchy2"/>
    <dgm:cxn modelId="{12D24DB9-15B4-4460-842C-D18306F45B41}" type="presOf" srcId="{06E0027A-0E5B-4317-AC87-FC0EF4C6AC5F}" destId="{008BD974-84A1-44CB-B2C6-50892AEA4B70}" srcOrd="0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4B08E5C1-E461-4A97-93B3-C05EE24B4852}" type="presOf" srcId="{2432270F-36DB-43CC-9641-77D1CEAACB2D}" destId="{F6B13901-695C-48F2-80E6-195453D6ECB3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25F606DB-7C5A-484D-A8E3-96B58D561703}" srcId="{8D634557-49AE-4FDE-912C-A069DE711DDD}" destId="{06E0027A-0E5B-4317-AC87-FC0EF4C6AC5F}" srcOrd="1" destOrd="0" parTransId="{1E3646DB-9486-4122-8FAD-2F26044EDCA7}" sibTransId="{EE0224DD-50DA-460C-9731-9125E9BD3977}"/>
    <dgm:cxn modelId="{C1007FE3-1262-4AEB-B288-A3D745DB6489}" type="presOf" srcId="{1E3646DB-9486-4122-8FAD-2F26044EDCA7}" destId="{A9E8D7AB-C86B-4B43-9BC3-CECB74192744}" srcOrd="0" destOrd="0" presId="urn:microsoft.com/office/officeart/2005/8/layout/hierarchy2"/>
    <dgm:cxn modelId="{00F0C2F7-BBF4-4003-BBD3-38F1B5DAF5D3}" type="presOf" srcId="{26B0BB60-382F-4711-B021-773B4E442975}" destId="{A708E68C-0190-45A0-BD04-0480C1BD6BA4}" srcOrd="0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3FFFAB12-35E6-47C3-98A9-10CDA78F3F01}" type="presParOf" srcId="{9A3CA7F6-9FDF-485A-927F-ABF03FA5328E}" destId="{A9E8D7AB-C86B-4B43-9BC3-CECB74192744}" srcOrd="2" destOrd="0" presId="urn:microsoft.com/office/officeart/2005/8/layout/hierarchy2"/>
    <dgm:cxn modelId="{56D0DE46-8B54-4857-9C3B-0D7E441C2703}" type="presParOf" srcId="{A9E8D7AB-C86B-4B43-9BC3-CECB74192744}" destId="{964DA389-D0C0-48BB-A5B4-A5F6D4253A77}" srcOrd="0" destOrd="0" presId="urn:microsoft.com/office/officeart/2005/8/layout/hierarchy2"/>
    <dgm:cxn modelId="{A2A33B4D-DCF7-4328-8429-26B044A9D243}" type="presParOf" srcId="{9A3CA7F6-9FDF-485A-927F-ABF03FA5328E}" destId="{1D76099E-2D76-4E73-8043-B64461EE4299}" srcOrd="3" destOrd="0" presId="urn:microsoft.com/office/officeart/2005/8/layout/hierarchy2"/>
    <dgm:cxn modelId="{6B2A4683-5A30-4130-BB7A-BF037737CF01}" type="presParOf" srcId="{1D76099E-2D76-4E73-8043-B64461EE4299}" destId="{008BD974-84A1-44CB-B2C6-50892AEA4B70}" srcOrd="0" destOrd="0" presId="urn:microsoft.com/office/officeart/2005/8/layout/hierarchy2"/>
    <dgm:cxn modelId="{BA2C9FD4-8E7B-453D-B393-D3061340857C}" type="presParOf" srcId="{1D76099E-2D76-4E73-8043-B64461EE4299}" destId="{E11BC057-AFC4-446F-A1C7-5478AFE75B1B}" srcOrd="1" destOrd="0" presId="urn:microsoft.com/office/officeart/2005/8/layout/hierarchy2"/>
    <dgm:cxn modelId="{C28D5EB9-EE34-44D0-B164-213DD2BD9837}" type="presParOf" srcId="{9A3CA7F6-9FDF-485A-927F-ABF03FA5328E}" destId="{07B05212-FE41-4980-A8A6-F32C5DA678E1}" srcOrd="4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5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F2348CE9-A399-4F06-ACA4-F0FC0C17E954}" type="presParOf" srcId="{9A3CA7F6-9FDF-485A-927F-ABF03FA5328E}" destId="{A708E68C-0190-45A0-BD04-0480C1BD6BA4}" srcOrd="6" destOrd="0" presId="urn:microsoft.com/office/officeart/2005/8/layout/hierarchy2"/>
    <dgm:cxn modelId="{F37EE6D1-2D09-42DD-ACE9-66A21A3B2664}" type="presParOf" srcId="{A708E68C-0190-45A0-BD04-0480C1BD6BA4}" destId="{AF6FD7F5-FB7C-43AB-A651-18B10FC1823D}" srcOrd="0" destOrd="0" presId="urn:microsoft.com/office/officeart/2005/8/layout/hierarchy2"/>
    <dgm:cxn modelId="{5740FA75-FEB5-43DA-A3E1-1E95D4110C6E}" type="presParOf" srcId="{9A3CA7F6-9FDF-485A-927F-ABF03FA5328E}" destId="{218009CB-FE66-4EB7-A8F5-EA3C1F38C62D}" srcOrd="7" destOrd="0" presId="urn:microsoft.com/office/officeart/2005/8/layout/hierarchy2"/>
    <dgm:cxn modelId="{CEE5EF95-ED83-46D7-BC20-06FF7CCAFB56}" type="presParOf" srcId="{218009CB-FE66-4EB7-A8F5-EA3C1F38C62D}" destId="{5F3F175E-F3F1-4BFA-BE10-7E590763C4EC}" srcOrd="0" destOrd="0" presId="urn:microsoft.com/office/officeart/2005/8/layout/hierarchy2"/>
    <dgm:cxn modelId="{FCA83569-E568-4192-A1BD-9E3B75230F59}" type="presParOf" srcId="{218009CB-FE66-4EB7-A8F5-EA3C1F38C62D}" destId="{6AA6D73C-183D-4697-A7AA-E1E978FD9D24}" srcOrd="1" destOrd="0" presId="urn:microsoft.com/office/officeart/2005/8/layout/hierarchy2"/>
    <dgm:cxn modelId="{D48C7F5A-B69D-4650-8585-869026FDD6ED}" type="presParOf" srcId="{9A3CA7F6-9FDF-485A-927F-ABF03FA5328E}" destId="{7B2E6434-5FB5-4C39-BD36-11DC5E0F5540}" srcOrd="8" destOrd="0" presId="urn:microsoft.com/office/officeart/2005/8/layout/hierarchy2"/>
    <dgm:cxn modelId="{1FD4F8CF-F242-4F64-9CFA-C4C8CC71E997}" type="presParOf" srcId="{7B2E6434-5FB5-4C39-BD36-11DC5E0F5540}" destId="{F6B13901-695C-48F2-80E6-195453D6ECB3}" srcOrd="0" destOrd="0" presId="urn:microsoft.com/office/officeart/2005/8/layout/hierarchy2"/>
    <dgm:cxn modelId="{E516C713-B6ED-4DEF-A3F7-705078E5E696}" type="presParOf" srcId="{9A3CA7F6-9FDF-485A-927F-ABF03FA5328E}" destId="{0978DC38-1697-40BF-916A-844C20480F64}" srcOrd="9" destOrd="0" presId="urn:microsoft.com/office/officeart/2005/8/layout/hierarchy2"/>
    <dgm:cxn modelId="{6FE9EAE2-48BD-442E-AFE5-FF9D8F8F6948}" type="presParOf" srcId="{0978DC38-1697-40BF-916A-844C20480F64}" destId="{36B41E34-B7DB-45DD-82E5-741C2921CC97}" srcOrd="0" destOrd="0" presId="urn:microsoft.com/office/officeart/2005/8/layout/hierarchy2"/>
    <dgm:cxn modelId="{127BC7AA-3C46-4242-A5D6-7A7A7961A7EE}" type="presParOf" srcId="{0978DC38-1697-40BF-916A-844C20480F64}" destId="{152F16C3-6726-4B9A-8F79-9F21E92CCB0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i="0" dirty="0" err="1">
              <a:solidFill>
                <a:schemeClr val="bg1"/>
              </a:solidFill>
              <a:latin typeface="Candara" panose="020E0502030303020204" pitchFamily="34" charset="0"/>
            </a:rPr>
            <a:t>Tawakal</a:t>
          </a:r>
          <a:endParaRPr lang="en-US" sz="2400" i="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Pengertian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Amal </a:t>
          </a:r>
          <a:r>
            <a:rPr lang="en-ID" sz="2000" b="1" dirty="0" err="1">
              <a:latin typeface="Candara" panose="020E0502030303020204" pitchFamily="34" charset="0"/>
            </a:rPr>
            <a:t>Tawakal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Tingkatan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6017A5CD-9981-47B7-AA21-12F3A93A4C96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Contoh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Perilaku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2432270F-36DB-43CC-9641-77D1CEAACB2D}" type="parTrans" cxnId="{48BF191C-DE8E-4120-82DA-5DFE9B603390}">
      <dgm:prSet/>
      <dgm:spPr/>
      <dgm:t>
        <a:bodyPr/>
        <a:lstStyle/>
        <a:p>
          <a:endParaRPr lang="en-ID"/>
        </a:p>
      </dgm:t>
    </dgm:pt>
    <dgm:pt modelId="{E9447594-6382-4BB8-BBC6-AD5FF9D369C5}" type="sibTrans" cxnId="{48BF191C-DE8E-4120-82DA-5DFE9B603390}">
      <dgm:prSet/>
      <dgm:spPr/>
      <dgm:t>
        <a:bodyPr/>
        <a:lstStyle/>
        <a:p>
          <a:endParaRPr lang="en-ID"/>
        </a:p>
      </dgm:t>
    </dgm:pt>
    <dgm:pt modelId="{2F1986D4-0168-484F-85DB-78CB3AE7F32A}">
      <dgm:prSet custT="1"/>
      <dgm:spPr/>
      <dgm:t>
        <a:bodyPr/>
        <a:lstStyle/>
        <a:p>
          <a:r>
            <a:rPr lang="en-ID" sz="2000" b="1">
              <a:latin typeface="Candara" panose="020E0502030303020204" pitchFamily="34" charset="0"/>
            </a:rPr>
            <a:t>Keutamaan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26B0BB60-382F-4711-B021-773B4E442975}" type="parTrans" cxnId="{466E6E0A-DB4A-409E-B26E-2C397E0A6066}">
      <dgm:prSet/>
      <dgm:spPr/>
      <dgm:t>
        <a:bodyPr/>
        <a:lstStyle/>
        <a:p>
          <a:endParaRPr lang="en-ID"/>
        </a:p>
      </dgm:t>
    </dgm:pt>
    <dgm:pt modelId="{67D84F7F-4C3D-4AF3-869F-7A9CB1768297}" type="sibTrans" cxnId="{466E6E0A-DB4A-409E-B26E-2C397E0A6066}">
      <dgm:prSet/>
      <dgm:spPr/>
      <dgm:t>
        <a:bodyPr/>
        <a:lstStyle/>
        <a:p>
          <a:endParaRPr lang="en-ID"/>
        </a:p>
      </dgm:t>
    </dgm:pt>
    <dgm:pt modelId="{3DAC5BE8-0956-43F6-99BB-D97872D0B0F1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Dalil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B8FF36EE-4EF7-4B1B-BAF0-67B90B979F78}" type="sibTrans" cxnId="{1DBD99DD-117A-4B9B-9508-3FC84CA235B6}">
      <dgm:prSet/>
      <dgm:spPr/>
    </dgm:pt>
    <dgm:pt modelId="{6273C207-F185-431C-9CBA-966FE646563A}" type="parTrans" cxnId="{1DBD99DD-117A-4B9B-9508-3FC84CA235B6}">
      <dgm:prSet/>
      <dgm:spPr/>
      <dgm:t>
        <a:bodyPr/>
        <a:lstStyle/>
        <a:p>
          <a:endParaRPr lang="en-ID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6"/>
      <dgm:spPr/>
    </dgm:pt>
    <dgm:pt modelId="{C991E3F2-A24F-47B0-935F-73A0AFE73FA2}" type="pres">
      <dgm:prSet presAssocID="{C8902F4E-CE50-4915-8529-DD51C0E84165}" presName="connTx" presStyleLbl="parChTrans1D2" presStyleIdx="0" presStyleCnt="6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6" custScaleX="229168" custScaleY="90783" custLinFactNeighborX="1046" custLinFactNeighborY="3945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1EE013A0-EE67-4449-8163-B6DD7FFDA2E0}" type="pres">
      <dgm:prSet presAssocID="{6273C207-F185-431C-9CBA-966FE646563A}" presName="conn2-1" presStyleLbl="parChTrans1D2" presStyleIdx="1" presStyleCnt="6"/>
      <dgm:spPr/>
    </dgm:pt>
    <dgm:pt modelId="{10080D8B-764C-4D3F-BE8C-7675EE340168}" type="pres">
      <dgm:prSet presAssocID="{6273C207-F185-431C-9CBA-966FE646563A}" presName="connTx" presStyleLbl="parChTrans1D2" presStyleIdx="1" presStyleCnt="6"/>
      <dgm:spPr/>
    </dgm:pt>
    <dgm:pt modelId="{E2EA2CA6-2A97-4F2F-979E-923F0E5943B5}" type="pres">
      <dgm:prSet presAssocID="{3DAC5BE8-0956-43F6-99BB-D97872D0B0F1}" presName="root2" presStyleCnt="0"/>
      <dgm:spPr/>
    </dgm:pt>
    <dgm:pt modelId="{F3A027A4-2C85-42E8-BAEE-AF1D4E4029FD}" type="pres">
      <dgm:prSet presAssocID="{3DAC5BE8-0956-43F6-99BB-D97872D0B0F1}" presName="LevelTwoTextNode" presStyleLbl="node2" presStyleIdx="1" presStyleCnt="6" custScaleX="229168" custScaleY="90783" custLinFactNeighborX="1046" custLinFactNeighborY="3945" custRadScaleRad="100000" custRadScaleInc="0">
        <dgm:presLayoutVars>
          <dgm:chPref val="3"/>
        </dgm:presLayoutVars>
      </dgm:prSet>
      <dgm:spPr/>
    </dgm:pt>
    <dgm:pt modelId="{07580A9C-AEB1-4D92-A248-54FF159E18B5}" type="pres">
      <dgm:prSet presAssocID="{3DAC5BE8-0956-43F6-99BB-D97872D0B0F1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2" presStyleCnt="6"/>
      <dgm:spPr/>
    </dgm:pt>
    <dgm:pt modelId="{23A7AE12-B5F7-4EEF-954F-201D0D58DDCA}" type="pres">
      <dgm:prSet presAssocID="{2BA03FA7-C003-4167-AD11-46B8E15B0792}" presName="connTx" presStyleLbl="parChTrans1D2" presStyleIdx="2" presStyleCnt="6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2" presStyleCnt="6" custScaleX="227723" custScaleY="86618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3" presStyleCnt="6"/>
      <dgm:spPr/>
    </dgm:pt>
    <dgm:pt modelId="{16A91734-B324-457B-9236-E7ED4BD823B3}" type="pres">
      <dgm:prSet presAssocID="{D149D444-5D1E-4DE5-8A94-8AD3B64B3F32}" presName="connTx" presStyleLbl="parChTrans1D2" presStyleIdx="3" presStyleCnt="6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3" presStyleCnt="6" custScaleX="229168" custScaleY="90783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  <dgm:pt modelId="{A708E68C-0190-45A0-BD04-0480C1BD6BA4}" type="pres">
      <dgm:prSet presAssocID="{26B0BB60-382F-4711-B021-773B4E442975}" presName="conn2-1" presStyleLbl="parChTrans1D2" presStyleIdx="4" presStyleCnt="6"/>
      <dgm:spPr/>
    </dgm:pt>
    <dgm:pt modelId="{AF6FD7F5-FB7C-43AB-A651-18B10FC1823D}" type="pres">
      <dgm:prSet presAssocID="{26B0BB60-382F-4711-B021-773B4E442975}" presName="connTx" presStyleLbl="parChTrans1D2" presStyleIdx="4" presStyleCnt="6"/>
      <dgm:spPr/>
    </dgm:pt>
    <dgm:pt modelId="{218009CB-FE66-4EB7-A8F5-EA3C1F38C62D}" type="pres">
      <dgm:prSet presAssocID="{2F1986D4-0168-484F-85DB-78CB3AE7F32A}" presName="root2" presStyleCnt="0"/>
      <dgm:spPr/>
    </dgm:pt>
    <dgm:pt modelId="{5F3F175E-F3F1-4BFA-BE10-7E590763C4EC}" type="pres">
      <dgm:prSet presAssocID="{2F1986D4-0168-484F-85DB-78CB3AE7F32A}" presName="LevelTwoTextNode" presStyleLbl="node2" presStyleIdx="4" presStyleCnt="6" custScaleX="227636" custScaleY="86425">
        <dgm:presLayoutVars>
          <dgm:chPref val="3"/>
        </dgm:presLayoutVars>
      </dgm:prSet>
      <dgm:spPr/>
    </dgm:pt>
    <dgm:pt modelId="{6AA6D73C-183D-4697-A7AA-E1E978FD9D24}" type="pres">
      <dgm:prSet presAssocID="{2F1986D4-0168-484F-85DB-78CB3AE7F32A}" presName="level3hierChild" presStyleCnt="0"/>
      <dgm:spPr/>
    </dgm:pt>
    <dgm:pt modelId="{7B2E6434-5FB5-4C39-BD36-11DC5E0F5540}" type="pres">
      <dgm:prSet presAssocID="{2432270F-36DB-43CC-9641-77D1CEAACB2D}" presName="conn2-1" presStyleLbl="parChTrans1D2" presStyleIdx="5" presStyleCnt="6"/>
      <dgm:spPr/>
    </dgm:pt>
    <dgm:pt modelId="{F6B13901-695C-48F2-80E6-195453D6ECB3}" type="pres">
      <dgm:prSet presAssocID="{2432270F-36DB-43CC-9641-77D1CEAACB2D}" presName="connTx" presStyleLbl="parChTrans1D2" presStyleIdx="5" presStyleCnt="6"/>
      <dgm:spPr/>
    </dgm:pt>
    <dgm:pt modelId="{0978DC38-1697-40BF-916A-844C20480F64}" type="pres">
      <dgm:prSet presAssocID="{6017A5CD-9981-47B7-AA21-12F3A93A4C96}" presName="root2" presStyleCnt="0"/>
      <dgm:spPr/>
    </dgm:pt>
    <dgm:pt modelId="{36B41E34-B7DB-45DD-82E5-741C2921CC97}" type="pres">
      <dgm:prSet presAssocID="{6017A5CD-9981-47B7-AA21-12F3A93A4C96}" presName="LevelTwoTextNode" presStyleLbl="node2" presStyleIdx="5" presStyleCnt="6" custScaleX="227636" custScaleY="86425">
        <dgm:presLayoutVars>
          <dgm:chPref val="3"/>
        </dgm:presLayoutVars>
      </dgm:prSet>
      <dgm:spPr/>
    </dgm:pt>
    <dgm:pt modelId="{152F16C3-6726-4B9A-8F79-9F21E92CCB01}" type="pres">
      <dgm:prSet presAssocID="{6017A5CD-9981-47B7-AA21-12F3A93A4C96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3" destOrd="0" parTransId="{D149D444-5D1E-4DE5-8A94-8AD3B64B3F32}" sibTransId="{73449237-E0DC-42C4-8D59-8B6CA5BDF464}"/>
    <dgm:cxn modelId="{466E6E0A-DB4A-409E-B26E-2C397E0A6066}" srcId="{8D634557-49AE-4FDE-912C-A069DE711DDD}" destId="{2F1986D4-0168-484F-85DB-78CB3AE7F32A}" srcOrd="4" destOrd="0" parTransId="{26B0BB60-382F-4711-B021-773B4E442975}" sibTransId="{67D84F7F-4C3D-4AF3-869F-7A9CB1768297}"/>
    <dgm:cxn modelId="{3B415F0E-697C-4048-9DE6-14640EFAA26D}" type="presOf" srcId="{3DAC5BE8-0956-43F6-99BB-D97872D0B0F1}" destId="{F3A027A4-2C85-42E8-BAEE-AF1D4E4029FD}" srcOrd="0" destOrd="0" presId="urn:microsoft.com/office/officeart/2005/8/layout/hierarchy2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454A7A18-0B40-43E8-8025-D4D67FFED4E9}" type="presOf" srcId="{2F1986D4-0168-484F-85DB-78CB3AE7F32A}" destId="{5F3F175E-F3F1-4BFA-BE10-7E590763C4EC}" srcOrd="0" destOrd="0" presId="urn:microsoft.com/office/officeart/2005/8/layout/hierarchy2"/>
    <dgm:cxn modelId="{48BF191C-DE8E-4120-82DA-5DFE9B603390}" srcId="{8D634557-49AE-4FDE-912C-A069DE711DDD}" destId="{6017A5CD-9981-47B7-AA21-12F3A93A4C96}" srcOrd="5" destOrd="0" parTransId="{2432270F-36DB-43CC-9641-77D1CEAACB2D}" sibTransId="{E9447594-6382-4BB8-BBC6-AD5FF9D369C5}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FD7CAD3D-6705-4F42-AA8D-A3A822AECE9B}" type="presOf" srcId="{26B0BB60-382F-4711-B021-773B4E442975}" destId="{AF6FD7F5-FB7C-43AB-A651-18B10FC1823D}" srcOrd="1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DC6BD964-62B0-4A8F-882A-CF7EF0479524}" type="presOf" srcId="{2432270F-36DB-43CC-9641-77D1CEAACB2D}" destId="{7B2E6434-5FB5-4C39-BD36-11DC5E0F5540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2" destOrd="0" parTransId="{2BA03FA7-C003-4167-AD11-46B8E15B0792}" sibTransId="{4BAB9939-3B00-4C40-AE50-65A1097B1F02}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4C5474AB-8C34-4289-A0C8-30E5EDDA83D6}" type="presOf" srcId="{6017A5CD-9981-47B7-AA21-12F3A93A4C96}" destId="{36B41E34-B7DB-45DD-82E5-741C2921CC97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4B08E5C1-E461-4A97-93B3-C05EE24B4852}" type="presOf" srcId="{2432270F-36DB-43CC-9641-77D1CEAACB2D}" destId="{F6B13901-695C-48F2-80E6-195453D6ECB3}" srcOrd="1" destOrd="0" presId="urn:microsoft.com/office/officeart/2005/8/layout/hierarchy2"/>
    <dgm:cxn modelId="{1F77F1C3-2CF7-4437-9942-F1E5D594738A}" type="presOf" srcId="{6273C207-F185-431C-9CBA-966FE646563A}" destId="{1EE013A0-EE67-4449-8163-B6DD7FFDA2E0}" srcOrd="0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E53247D8-41B9-482F-92AB-C6D47534DEC8}" type="presOf" srcId="{6273C207-F185-431C-9CBA-966FE646563A}" destId="{10080D8B-764C-4D3F-BE8C-7675EE340168}" srcOrd="1" destOrd="0" presId="urn:microsoft.com/office/officeart/2005/8/layout/hierarchy2"/>
    <dgm:cxn modelId="{1DBD99DD-117A-4B9B-9508-3FC84CA235B6}" srcId="{8D634557-49AE-4FDE-912C-A069DE711DDD}" destId="{3DAC5BE8-0956-43F6-99BB-D97872D0B0F1}" srcOrd="1" destOrd="0" parTransId="{6273C207-F185-431C-9CBA-966FE646563A}" sibTransId="{B8FF36EE-4EF7-4B1B-BAF0-67B90B979F78}"/>
    <dgm:cxn modelId="{00F0C2F7-BBF4-4003-BBD3-38F1B5DAF5D3}" type="presOf" srcId="{26B0BB60-382F-4711-B021-773B4E442975}" destId="{A708E68C-0190-45A0-BD04-0480C1BD6BA4}" srcOrd="0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CB226E30-DF4E-4E68-A150-34BB1A192683}" type="presParOf" srcId="{9A3CA7F6-9FDF-485A-927F-ABF03FA5328E}" destId="{1EE013A0-EE67-4449-8163-B6DD7FFDA2E0}" srcOrd="2" destOrd="0" presId="urn:microsoft.com/office/officeart/2005/8/layout/hierarchy2"/>
    <dgm:cxn modelId="{35216C89-9473-482E-91D2-4F629538E269}" type="presParOf" srcId="{1EE013A0-EE67-4449-8163-B6DD7FFDA2E0}" destId="{10080D8B-764C-4D3F-BE8C-7675EE340168}" srcOrd="0" destOrd="0" presId="urn:microsoft.com/office/officeart/2005/8/layout/hierarchy2"/>
    <dgm:cxn modelId="{BB1E7FB6-F8B7-4C8F-B4D8-F77322B8557E}" type="presParOf" srcId="{9A3CA7F6-9FDF-485A-927F-ABF03FA5328E}" destId="{E2EA2CA6-2A97-4F2F-979E-923F0E5943B5}" srcOrd="3" destOrd="0" presId="urn:microsoft.com/office/officeart/2005/8/layout/hierarchy2"/>
    <dgm:cxn modelId="{C5F15D48-A7FD-4C2C-9D93-26497E2F870C}" type="presParOf" srcId="{E2EA2CA6-2A97-4F2F-979E-923F0E5943B5}" destId="{F3A027A4-2C85-42E8-BAEE-AF1D4E4029FD}" srcOrd="0" destOrd="0" presId="urn:microsoft.com/office/officeart/2005/8/layout/hierarchy2"/>
    <dgm:cxn modelId="{43E869CC-6F94-4B08-89FA-B509388C78A0}" type="presParOf" srcId="{E2EA2CA6-2A97-4F2F-979E-923F0E5943B5}" destId="{07580A9C-AEB1-4D92-A248-54FF159E18B5}" srcOrd="1" destOrd="0" presId="urn:microsoft.com/office/officeart/2005/8/layout/hierarchy2"/>
    <dgm:cxn modelId="{C28D5EB9-EE34-44D0-B164-213DD2BD9837}" type="presParOf" srcId="{9A3CA7F6-9FDF-485A-927F-ABF03FA5328E}" destId="{07B05212-FE41-4980-A8A6-F32C5DA678E1}" srcOrd="4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5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A8E78565-9D62-4684-B414-EED5BBABFD70}" type="presParOf" srcId="{9A3CA7F6-9FDF-485A-927F-ABF03FA5328E}" destId="{80C43B3D-D1B7-43AA-AE24-505BC4EE8222}" srcOrd="6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7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  <dgm:cxn modelId="{F2348CE9-A399-4F06-ACA4-F0FC0C17E954}" type="presParOf" srcId="{9A3CA7F6-9FDF-485A-927F-ABF03FA5328E}" destId="{A708E68C-0190-45A0-BD04-0480C1BD6BA4}" srcOrd="8" destOrd="0" presId="urn:microsoft.com/office/officeart/2005/8/layout/hierarchy2"/>
    <dgm:cxn modelId="{F37EE6D1-2D09-42DD-ACE9-66A21A3B2664}" type="presParOf" srcId="{A708E68C-0190-45A0-BD04-0480C1BD6BA4}" destId="{AF6FD7F5-FB7C-43AB-A651-18B10FC1823D}" srcOrd="0" destOrd="0" presId="urn:microsoft.com/office/officeart/2005/8/layout/hierarchy2"/>
    <dgm:cxn modelId="{5740FA75-FEB5-43DA-A3E1-1E95D4110C6E}" type="presParOf" srcId="{9A3CA7F6-9FDF-485A-927F-ABF03FA5328E}" destId="{218009CB-FE66-4EB7-A8F5-EA3C1F38C62D}" srcOrd="9" destOrd="0" presId="urn:microsoft.com/office/officeart/2005/8/layout/hierarchy2"/>
    <dgm:cxn modelId="{CEE5EF95-ED83-46D7-BC20-06FF7CCAFB56}" type="presParOf" srcId="{218009CB-FE66-4EB7-A8F5-EA3C1F38C62D}" destId="{5F3F175E-F3F1-4BFA-BE10-7E590763C4EC}" srcOrd="0" destOrd="0" presId="urn:microsoft.com/office/officeart/2005/8/layout/hierarchy2"/>
    <dgm:cxn modelId="{FCA83569-E568-4192-A1BD-9E3B75230F59}" type="presParOf" srcId="{218009CB-FE66-4EB7-A8F5-EA3C1F38C62D}" destId="{6AA6D73C-183D-4697-A7AA-E1E978FD9D24}" srcOrd="1" destOrd="0" presId="urn:microsoft.com/office/officeart/2005/8/layout/hierarchy2"/>
    <dgm:cxn modelId="{D48C7F5A-B69D-4650-8585-869026FDD6ED}" type="presParOf" srcId="{9A3CA7F6-9FDF-485A-927F-ABF03FA5328E}" destId="{7B2E6434-5FB5-4C39-BD36-11DC5E0F5540}" srcOrd="10" destOrd="0" presId="urn:microsoft.com/office/officeart/2005/8/layout/hierarchy2"/>
    <dgm:cxn modelId="{1FD4F8CF-F242-4F64-9CFA-C4C8CC71E997}" type="presParOf" srcId="{7B2E6434-5FB5-4C39-BD36-11DC5E0F5540}" destId="{F6B13901-695C-48F2-80E6-195453D6ECB3}" srcOrd="0" destOrd="0" presId="urn:microsoft.com/office/officeart/2005/8/layout/hierarchy2"/>
    <dgm:cxn modelId="{E516C713-B6ED-4DEF-A3F7-705078E5E696}" type="presParOf" srcId="{9A3CA7F6-9FDF-485A-927F-ABF03FA5328E}" destId="{0978DC38-1697-40BF-916A-844C20480F64}" srcOrd="11" destOrd="0" presId="urn:microsoft.com/office/officeart/2005/8/layout/hierarchy2"/>
    <dgm:cxn modelId="{6FE9EAE2-48BD-442E-AFE5-FF9D8F8F6948}" type="presParOf" srcId="{0978DC38-1697-40BF-916A-844C20480F64}" destId="{36B41E34-B7DB-45DD-82E5-741C2921CC97}" srcOrd="0" destOrd="0" presId="urn:microsoft.com/office/officeart/2005/8/layout/hierarchy2"/>
    <dgm:cxn modelId="{127BC7AA-3C46-4242-A5D6-7A7A7961A7EE}" type="presParOf" srcId="{0978DC38-1697-40BF-916A-844C20480F64}" destId="{152F16C3-6726-4B9A-8F79-9F21E92CCB0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215960" y="1169696"/>
          <a:ext cx="3035318" cy="17246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i="1" kern="1200" dirty="0" err="1">
              <a:solidFill>
                <a:schemeClr val="bg1"/>
              </a:solidFill>
              <a:latin typeface="Candara" panose="020E0502030303020204" pitchFamily="34" charset="0"/>
            </a:rPr>
            <a:t>Mahabbah</a:t>
          </a:r>
          <a:endParaRPr lang="en-US" sz="2400" i="1" kern="1200" dirty="0">
            <a:solidFill>
              <a:schemeClr val="bg1"/>
            </a:solidFill>
          </a:endParaRPr>
        </a:p>
      </dsp:txBody>
      <dsp:txXfrm>
        <a:off x="266472" y="1220208"/>
        <a:ext cx="2934294" cy="1623583"/>
      </dsp:txXfrm>
    </dsp:sp>
    <dsp:sp modelId="{FFF445BA-DC5F-4B2B-B0FD-32C990D5C85C}">
      <dsp:nvSpPr>
        <dsp:cNvPr id="0" name=""/>
        <dsp:cNvSpPr/>
      </dsp:nvSpPr>
      <dsp:spPr>
        <a:xfrm rot="17216495">
          <a:off x="2611077" y="1153164"/>
          <a:ext cx="1806936" cy="29151"/>
        </a:xfrm>
        <a:custGeom>
          <a:avLst/>
          <a:gdLst/>
          <a:ahLst/>
          <a:cxnLst/>
          <a:rect l="0" t="0" r="0" b="0"/>
          <a:pathLst>
            <a:path>
              <a:moveTo>
                <a:pt x="0" y="14575"/>
              </a:moveTo>
              <a:lnTo>
                <a:pt x="1806936" y="145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469372" y="1122566"/>
        <a:ext cx="90346" cy="90346"/>
      </dsp:txXfrm>
    </dsp:sp>
    <dsp:sp modelId="{477FD3AC-7ED4-4B99-A4AD-1F4DC6219569}">
      <dsp:nvSpPr>
        <dsp:cNvPr id="0" name=""/>
        <dsp:cNvSpPr/>
      </dsp:nvSpPr>
      <dsp:spPr>
        <a:xfrm>
          <a:off x="3777813" y="4727"/>
          <a:ext cx="3016626" cy="5975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Pengertian</a:t>
          </a:r>
          <a:endParaRPr lang="en-US" sz="2000" kern="1200" dirty="0"/>
        </a:p>
      </dsp:txBody>
      <dsp:txXfrm>
        <a:off x="3795313" y="22227"/>
        <a:ext cx="2981626" cy="562505"/>
      </dsp:txXfrm>
    </dsp:sp>
    <dsp:sp modelId="{B5757C91-B0A8-4EEB-982A-7A460658ABF1}">
      <dsp:nvSpPr>
        <dsp:cNvPr id="0" name=""/>
        <dsp:cNvSpPr/>
      </dsp:nvSpPr>
      <dsp:spPr>
        <a:xfrm rot="17863334">
          <a:off x="2948604" y="1516445"/>
          <a:ext cx="1131882" cy="29151"/>
        </a:xfrm>
        <a:custGeom>
          <a:avLst/>
          <a:gdLst/>
          <a:ahLst/>
          <a:cxnLst/>
          <a:rect l="0" t="0" r="0" b="0"/>
          <a:pathLst>
            <a:path>
              <a:moveTo>
                <a:pt x="0" y="14575"/>
              </a:moveTo>
              <a:lnTo>
                <a:pt x="1131882" y="145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486248" y="1502724"/>
        <a:ext cx="56594" cy="56594"/>
      </dsp:txXfrm>
    </dsp:sp>
    <dsp:sp modelId="{23378AD4-AE4A-4EDD-9F4E-074CC19F4F99}">
      <dsp:nvSpPr>
        <dsp:cNvPr id="0" name=""/>
        <dsp:cNvSpPr/>
      </dsp:nvSpPr>
      <dsp:spPr>
        <a:xfrm>
          <a:off x="3777813" y="700958"/>
          <a:ext cx="3015230" cy="6581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Dalil</a:t>
          </a:r>
          <a:endParaRPr lang="en-US" sz="2000" kern="1200" dirty="0"/>
        </a:p>
      </dsp:txBody>
      <dsp:txXfrm>
        <a:off x="3797090" y="720235"/>
        <a:ext cx="2976676" cy="619615"/>
      </dsp:txXfrm>
    </dsp:sp>
    <dsp:sp modelId="{07B05212-FE41-4980-A8A6-F32C5DA678E1}">
      <dsp:nvSpPr>
        <dsp:cNvPr id="0" name=""/>
        <dsp:cNvSpPr/>
      </dsp:nvSpPr>
      <dsp:spPr>
        <a:xfrm rot="19873828">
          <a:off x="3214205" y="1872874"/>
          <a:ext cx="600681" cy="29151"/>
        </a:xfrm>
        <a:custGeom>
          <a:avLst/>
          <a:gdLst/>
          <a:ahLst/>
          <a:cxnLst/>
          <a:rect l="0" t="0" r="0" b="0"/>
          <a:pathLst>
            <a:path>
              <a:moveTo>
                <a:pt x="0" y="14575"/>
              </a:moveTo>
              <a:lnTo>
                <a:pt x="600681" y="145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9528" y="1872432"/>
        <a:ext cx="30034" cy="30034"/>
      </dsp:txXfrm>
    </dsp:sp>
    <dsp:sp modelId="{819E0EE1-EFDD-4BCC-AB9E-8C4E42CBCF62}">
      <dsp:nvSpPr>
        <dsp:cNvPr id="0" name=""/>
        <dsp:cNvSpPr/>
      </dsp:nvSpPr>
      <dsp:spPr>
        <a:xfrm>
          <a:off x="3777813" y="1457852"/>
          <a:ext cx="2997604" cy="5700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Macam-Macam</a:t>
          </a:r>
          <a:endParaRPr lang="en-US" sz="2000" kern="1200" dirty="0"/>
        </a:p>
      </dsp:txBody>
      <dsp:txXfrm>
        <a:off x="3794510" y="1474549"/>
        <a:ext cx="2964210" cy="536698"/>
      </dsp:txXfrm>
    </dsp:sp>
    <dsp:sp modelId="{80C43B3D-D1B7-43AA-AE24-505BC4EE8222}">
      <dsp:nvSpPr>
        <dsp:cNvPr id="0" name=""/>
        <dsp:cNvSpPr/>
      </dsp:nvSpPr>
      <dsp:spPr>
        <a:xfrm rot="2206011">
          <a:off x="3185904" y="2214136"/>
          <a:ext cx="657283" cy="29151"/>
        </a:xfrm>
        <a:custGeom>
          <a:avLst/>
          <a:gdLst/>
          <a:ahLst/>
          <a:cxnLst/>
          <a:rect l="0" t="0" r="0" b="0"/>
          <a:pathLst>
            <a:path>
              <a:moveTo>
                <a:pt x="0" y="14575"/>
              </a:moveTo>
              <a:lnTo>
                <a:pt x="657283" y="145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8113" y="2212279"/>
        <a:ext cx="32864" cy="32864"/>
      </dsp:txXfrm>
    </dsp:sp>
    <dsp:sp modelId="{966D30AB-F7C7-4570-9D01-0E1E360FD6D9}">
      <dsp:nvSpPr>
        <dsp:cNvPr id="0" name=""/>
        <dsp:cNvSpPr/>
      </dsp:nvSpPr>
      <dsp:spPr>
        <a:xfrm>
          <a:off x="3777813" y="2126671"/>
          <a:ext cx="3016626" cy="5975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Hikmah</a:t>
          </a:r>
          <a:endParaRPr lang="en-US" sz="2000" kern="1200" dirty="0"/>
        </a:p>
      </dsp:txBody>
      <dsp:txXfrm>
        <a:off x="3795313" y="2144171"/>
        <a:ext cx="2981626" cy="562505"/>
      </dsp:txXfrm>
    </dsp:sp>
    <dsp:sp modelId="{A708E68C-0190-45A0-BD04-0480C1BD6BA4}">
      <dsp:nvSpPr>
        <dsp:cNvPr id="0" name=""/>
        <dsp:cNvSpPr/>
      </dsp:nvSpPr>
      <dsp:spPr>
        <a:xfrm rot="3834658">
          <a:off x="2915893" y="2555081"/>
          <a:ext cx="1197304" cy="29151"/>
        </a:xfrm>
        <a:custGeom>
          <a:avLst/>
          <a:gdLst/>
          <a:ahLst/>
          <a:cxnLst/>
          <a:rect l="0" t="0" r="0" b="0"/>
          <a:pathLst>
            <a:path>
              <a:moveTo>
                <a:pt x="0" y="14575"/>
              </a:moveTo>
              <a:lnTo>
                <a:pt x="1197304" y="145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484613" y="2539724"/>
        <a:ext cx="59865" cy="59865"/>
      </dsp:txXfrm>
    </dsp:sp>
    <dsp:sp modelId="{5F3F175E-F3F1-4BFA-BE10-7E590763C4EC}">
      <dsp:nvSpPr>
        <dsp:cNvPr id="0" name=""/>
        <dsp:cNvSpPr/>
      </dsp:nvSpPr>
      <dsp:spPr>
        <a:xfrm>
          <a:off x="3777813" y="2822902"/>
          <a:ext cx="2996459" cy="5688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Cara </a:t>
          </a:r>
          <a:r>
            <a:rPr lang="en-ID" sz="2000" b="1" kern="1200" dirty="0" err="1">
              <a:latin typeface="Candara" panose="020E0502030303020204" pitchFamily="34" charset="0"/>
            </a:rPr>
            <a:t>Menumbuhkan</a:t>
          </a:r>
          <a:endParaRPr lang="en-US" sz="2000" kern="1200" dirty="0"/>
        </a:p>
      </dsp:txBody>
      <dsp:txXfrm>
        <a:off x="3794473" y="2839562"/>
        <a:ext cx="2963139" cy="535502"/>
      </dsp:txXfrm>
    </dsp:sp>
    <dsp:sp modelId="{7B2E6434-5FB5-4C39-BD36-11DC5E0F5540}">
      <dsp:nvSpPr>
        <dsp:cNvPr id="0" name=""/>
        <dsp:cNvSpPr/>
      </dsp:nvSpPr>
      <dsp:spPr>
        <a:xfrm rot="4391396">
          <a:off x="2604215" y="2888855"/>
          <a:ext cx="1820660" cy="29151"/>
        </a:xfrm>
        <a:custGeom>
          <a:avLst/>
          <a:gdLst/>
          <a:ahLst/>
          <a:cxnLst/>
          <a:rect l="0" t="0" r="0" b="0"/>
          <a:pathLst>
            <a:path>
              <a:moveTo>
                <a:pt x="0" y="14575"/>
              </a:moveTo>
              <a:lnTo>
                <a:pt x="1820660" y="145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600" kern="1200"/>
        </a:p>
      </dsp:txBody>
      <dsp:txXfrm>
        <a:off x="3469029" y="2857914"/>
        <a:ext cx="91033" cy="91033"/>
      </dsp:txXfrm>
    </dsp:sp>
    <dsp:sp modelId="{36B41E34-B7DB-45DD-82E5-741C2921CC97}">
      <dsp:nvSpPr>
        <dsp:cNvPr id="0" name=""/>
        <dsp:cNvSpPr/>
      </dsp:nvSpPr>
      <dsp:spPr>
        <a:xfrm>
          <a:off x="3777813" y="3490450"/>
          <a:ext cx="2996459" cy="5688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Contoh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Perilaku</a:t>
          </a:r>
          <a:endParaRPr lang="en-US" sz="2000" kern="1200" dirty="0"/>
        </a:p>
      </dsp:txBody>
      <dsp:txXfrm>
        <a:off x="3794473" y="3507110"/>
        <a:ext cx="2963139" cy="5355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212274" y="1169696"/>
          <a:ext cx="3035318" cy="17246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i="1" kern="1200" dirty="0" err="1">
              <a:solidFill>
                <a:schemeClr val="bg1"/>
              </a:solidFill>
              <a:latin typeface="Candara" panose="020E0502030303020204" pitchFamily="34" charset="0"/>
            </a:rPr>
            <a:t>Khauf</a:t>
          </a:r>
          <a:endParaRPr lang="en-US" sz="2400" i="1" kern="1200" dirty="0">
            <a:solidFill>
              <a:schemeClr val="bg1"/>
            </a:solidFill>
          </a:endParaRPr>
        </a:p>
      </dsp:txBody>
      <dsp:txXfrm>
        <a:off x="262786" y="1220208"/>
        <a:ext cx="2934294" cy="1623583"/>
      </dsp:txXfrm>
    </dsp:sp>
    <dsp:sp modelId="{FFF445BA-DC5F-4B2B-B0FD-32C990D5C85C}">
      <dsp:nvSpPr>
        <dsp:cNvPr id="0" name=""/>
        <dsp:cNvSpPr/>
      </dsp:nvSpPr>
      <dsp:spPr>
        <a:xfrm rot="17216495">
          <a:off x="2607391" y="1153164"/>
          <a:ext cx="1806936" cy="29151"/>
        </a:xfrm>
        <a:custGeom>
          <a:avLst/>
          <a:gdLst/>
          <a:ahLst/>
          <a:cxnLst/>
          <a:rect l="0" t="0" r="0" b="0"/>
          <a:pathLst>
            <a:path>
              <a:moveTo>
                <a:pt x="0" y="14575"/>
              </a:moveTo>
              <a:lnTo>
                <a:pt x="1806936" y="145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465686" y="1122566"/>
        <a:ext cx="90346" cy="90346"/>
      </dsp:txXfrm>
    </dsp:sp>
    <dsp:sp modelId="{477FD3AC-7ED4-4B99-A4AD-1F4DC6219569}">
      <dsp:nvSpPr>
        <dsp:cNvPr id="0" name=""/>
        <dsp:cNvSpPr/>
      </dsp:nvSpPr>
      <dsp:spPr>
        <a:xfrm>
          <a:off x="3774127" y="4727"/>
          <a:ext cx="3016626" cy="5975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Pengertian</a:t>
          </a:r>
          <a:endParaRPr lang="en-US" sz="2000" kern="1200" dirty="0"/>
        </a:p>
      </dsp:txBody>
      <dsp:txXfrm>
        <a:off x="3791627" y="22227"/>
        <a:ext cx="2981626" cy="562505"/>
      </dsp:txXfrm>
    </dsp:sp>
    <dsp:sp modelId="{E5ABE0CE-3CB3-4E2D-AF11-B850B2787111}">
      <dsp:nvSpPr>
        <dsp:cNvPr id="0" name=""/>
        <dsp:cNvSpPr/>
      </dsp:nvSpPr>
      <dsp:spPr>
        <a:xfrm rot="17863334">
          <a:off x="2944919" y="1516445"/>
          <a:ext cx="1131882" cy="29151"/>
        </a:xfrm>
        <a:custGeom>
          <a:avLst/>
          <a:gdLst/>
          <a:ahLst/>
          <a:cxnLst/>
          <a:rect l="0" t="0" r="0" b="0"/>
          <a:pathLst>
            <a:path>
              <a:moveTo>
                <a:pt x="0" y="14575"/>
              </a:moveTo>
              <a:lnTo>
                <a:pt x="1131882" y="145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482563" y="1502724"/>
        <a:ext cx="56594" cy="56594"/>
      </dsp:txXfrm>
    </dsp:sp>
    <dsp:sp modelId="{1EEA5885-A643-435A-8800-38DDF9A460C8}">
      <dsp:nvSpPr>
        <dsp:cNvPr id="0" name=""/>
        <dsp:cNvSpPr/>
      </dsp:nvSpPr>
      <dsp:spPr>
        <a:xfrm>
          <a:off x="3774127" y="700958"/>
          <a:ext cx="3023997" cy="6581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Dalil</a:t>
          </a:r>
          <a:endParaRPr lang="en-US" sz="2000" kern="1200" dirty="0"/>
        </a:p>
      </dsp:txBody>
      <dsp:txXfrm>
        <a:off x="3793404" y="720235"/>
        <a:ext cx="2985443" cy="619615"/>
      </dsp:txXfrm>
    </dsp:sp>
    <dsp:sp modelId="{07B05212-FE41-4980-A8A6-F32C5DA678E1}">
      <dsp:nvSpPr>
        <dsp:cNvPr id="0" name=""/>
        <dsp:cNvSpPr/>
      </dsp:nvSpPr>
      <dsp:spPr>
        <a:xfrm rot="19873828">
          <a:off x="3210519" y="1872874"/>
          <a:ext cx="600681" cy="29151"/>
        </a:xfrm>
        <a:custGeom>
          <a:avLst/>
          <a:gdLst/>
          <a:ahLst/>
          <a:cxnLst/>
          <a:rect l="0" t="0" r="0" b="0"/>
          <a:pathLst>
            <a:path>
              <a:moveTo>
                <a:pt x="0" y="14575"/>
              </a:moveTo>
              <a:lnTo>
                <a:pt x="600681" y="145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5843" y="1872432"/>
        <a:ext cx="30034" cy="30034"/>
      </dsp:txXfrm>
    </dsp:sp>
    <dsp:sp modelId="{819E0EE1-EFDD-4BCC-AB9E-8C4E42CBCF62}">
      <dsp:nvSpPr>
        <dsp:cNvPr id="0" name=""/>
        <dsp:cNvSpPr/>
      </dsp:nvSpPr>
      <dsp:spPr>
        <a:xfrm>
          <a:off x="3774127" y="1457852"/>
          <a:ext cx="2997604" cy="5700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Macam-Macam</a:t>
          </a:r>
          <a:endParaRPr lang="en-US" sz="2000" kern="1200" dirty="0"/>
        </a:p>
      </dsp:txBody>
      <dsp:txXfrm>
        <a:off x="3790824" y="1474549"/>
        <a:ext cx="2964210" cy="536698"/>
      </dsp:txXfrm>
    </dsp:sp>
    <dsp:sp modelId="{80C43B3D-D1B7-43AA-AE24-505BC4EE8222}">
      <dsp:nvSpPr>
        <dsp:cNvPr id="0" name=""/>
        <dsp:cNvSpPr/>
      </dsp:nvSpPr>
      <dsp:spPr>
        <a:xfrm rot="2206011">
          <a:off x="3182218" y="2214136"/>
          <a:ext cx="657283" cy="29151"/>
        </a:xfrm>
        <a:custGeom>
          <a:avLst/>
          <a:gdLst/>
          <a:ahLst/>
          <a:cxnLst/>
          <a:rect l="0" t="0" r="0" b="0"/>
          <a:pathLst>
            <a:path>
              <a:moveTo>
                <a:pt x="0" y="14575"/>
              </a:moveTo>
              <a:lnTo>
                <a:pt x="657283" y="145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4428" y="2212279"/>
        <a:ext cx="32864" cy="32864"/>
      </dsp:txXfrm>
    </dsp:sp>
    <dsp:sp modelId="{966D30AB-F7C7-4570-9D01-0E1E360FD6D9}">
      <dsp:nvSpPr>
        <dsp:cNvPr id="0" name=""/>
        <dsp:cNvSpPr/>
      </dsp:nvSpPr>
      <dsp:spPr>
        <a:xfrm>
          <a:off x="3774127" y="2126671"/>
          <a:ext cx="3016626" cy="5975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Tanda-Tanda</a:t>
          </a:r>
          <a:endParaRPr lang="en-US" sz="2000" kern="1200" dirty="0"/>
        </a:p>
      </dsp:txBody>
      <dsp:txXfrm>
        <a:off x="3791627" y="2144171"/>
        <a:ext cx="2981626" cy="562505"/>
      </dsp:txXfrm>
    </dsp:sp>
    <dsp:sp modelId="{A708E68C-0190-45A0-BD04-0480C1BD6BA4}">
      <dsp:nvSpPr>
        <dsp:cNvPr id="0" name=""/>
        <dsp:cNvSpPr/>
      </dsp:nvSpPr>
      <dsp:spPr>
        <a:xfrm rot="3834658">
          <a:off x="2912207" y="2555081"/>
          <a:ext cx="1197304" cy="29151"/>
        </a:xfrm>
        <a:custGeom>
          <a:avLst/>
          <a:gdLst/>
          <a:ahLst/>
          <a:cxnLst/>
          <a:rect l="0" t="0" r="0" b="0"/>
          <a:pathLst>
            <a:path>
              <a:moveTo>
                <a:pt x="0" y="14575"/>
              </a:moveTo>
              <a:lnTo>
                <a:pt x="1197304" y="145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480927" y="2539724"/>
        <a:ext cx="59865" cy="59865"/>
      </dsp:txXfrm>
    </dsp:sp>
    <dsp:sp modelId="{5F3F175E-F3F1-4BFA-BE10-7E590763C4EC}">
      <dsp:nvSpPr>
        <dsp:cNvPr id="0" name=""/>
        <dsp:cNvSpPr/>
      </dsp:nvSpPr>
      <dsp:spPr>
        <a:xfrm>
          <a:off x="3774127" y="2822902"/>
          <a:ext cx="2996459" cy="5688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Manfaat</a:t>
          </a:r>
          <a:r>
            <a:rPr lang="en-ID" sz="2000" b="1" kern="1200" dirty="0">
              <a:latin typeface="Candara" panose="020E0502030303020204" pitchFamily="34" charset="0"/>
            </a:rPr>
            <a:t> dan </a:t>
          </a:r>
          <a:r>
            <a:rPr lang="en-ID" sz="2000" b="1" kern="1200" dirty="0" err="1">
              <a:latin typeface="Candara" panose="020E0502030303020204" pitchFamily="34" charset="0"/>
            </a:rPr>
            <a:t>Keutamaan</a:t>
          </a:r>
          <a:endParaRPr lang="en-US" sz="2000" kern="1200" dirty="0"/>
        </a:p>
      </dsp:txBody>
      <dsp:txXfrm>
        <a:off x="3790787" y="2839562"/>
        <a:ext cx="2963139" cy="535502"/>
      </dsp:txXfrm>
    </dsp:sp>
    <dsp:sp modelId="{7B2E6434-5FB5-4C39-BD36-11DC5E0F5540}">
      <dsp:nvSpPr>
        <dsp:cNvPr id="0" name=""/>
        <dsp:cNvSpPr/>
      </dsp:nvSpPr>
      <dsp:spPr>
        <a:xfrm rot="4391396">
          <a:off x="2600529" y="2888855"/>
          <a:ext cx="1820660" cy="29151"/>
        </a:xfrm>
        <a:custGeom>
          <a:avLst/>
          <a:gdLst/>
          <a:ahLst/>
          <a:cxnLst/>
          <a:rect l="0" t="0" r="0" b="0"/>
          <a:pathLst>
            <a:path>
              <a:moveTo>
                <a:pt x="0" y="14575"/>
              </a:moveTo>
              <a:lnTo>
                <a:pt x="1820660" y="145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600" kern="1200"/>
        </a:p>
      </dsp:txBody>
      <dsp:txXfrm>
        <a:off x="3465343" y="2857914"/>
        <a:ext cx="91033" cy="91033"/>
      </dsp:txXfrm>
    </dsp:sp>
    <dsp:sp modelId="{36B41E34-B7DB-45DD-82E5-741C2921CC97}">
      <dsp:nvSpPr>
        <dsp:cNvPr id="0" name=""/>
        <dsp:cNvSpPr/>
      </dsp:nvSpPr>
      <dsp:spPr>
        <a:xfrm>
          <a:off x="3774127" y="3490450"/>
          <a:ext cx="2996459" cy="5688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Contoh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Perilaku</a:t>
          </a:r>
          <a:endParaRPr lang="en-US" sz="2000" kern="1200" dirty="0"/>
        </a:p>
      </dsp:txBody>
      <dsp:txXfrm>
        <a:off x="3790787" y="3507110"/>
        <a:ext cx="2963139" cy="5355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4487" y="1114256"/>
          <a:ext cx="3230465" cy="183548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i="1" kern="1200" dirty="0">
              <a:solidFill>
                <a:schemeClr val="bg1"/>
              </a:solidFill>
              <a:latin typeface="Candara" panose="020E0502030303020204" pitchFamily="34" charset="0"/>
            </a:rPr>
            <a:t>Raja’</a:t>
          </a:r>
          <a:endParaRPr lang="en-US" sz="2400" i="1" kern="1200" dirty="0">
            <a:solidFill>
              <a:schemeClr val="bg1"/>
            </a:solidFill>
          </a:endParaRPr>
        </a:p>
      </dsp:txBody>
      <dsp:txXfrm>
        <a:off x="58247" y="1168016"/>
        <a:ext cx="3122945" cy="1727966"/>
      </dsp:txXfrm>
    </dsp:sp>
    <dsp:sp modelId="{FFF445BA-DC5F-4B2B-B0FD-32C990D5C85C}">
      <dsp:nvSpPr>
        <dsp:cNvPr id="0" name=""/>
        <dsp:cNvSpPr/>
      </dsp:nvSpPr>
      <dsp:spPr>
        <a:xfrm rot="17452718">
          <a:off x="2728945" y="1281910"/>
          <a:ext cx="1572401" cy="31025"/>
        </a:xfrm>
        <a:custGeom>
          <a:avLst/>
          <a:gdLst/>
          <a:ahLst/>
          <a:cxnLst/>
          <a:rect l="0" t="0" r="0" b="0"/>
          <a:pathLst>
            <a:path>
              <a:moveTo>
                <a:pt x="0" y="15512"/>
              </a:moveTo>
              <a:lnTo>
                <a:pt x="1572401" y="155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75836" y="1258113"/>
        <a:ext cx="78620" cy="78620"/>
      </dsp:txXfrm>
    </dsp:sp>
    <dsp:sp modelId="{477FD3AC-7ED4-4B99-A4AD-1F4DC6219569}">
      <dsp:nvSpPr>
        <dsp:cNvPr id="0" name=""/>
        <dsp:cNvSpPr/>
      </dsp:nvSpPr>
      <dsp:spPr>
        <a:xfrm>
          <a:off x="3795340" y="244885"/>
          <a:ext cx="3210572" cy="6359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Pengertian</a:t>
          </a:r>
          <a:endParaRPr lang="en-US" sz="2000" kern="1200" dirty="0"/>
        </a:p>
      </dsp:txBody>
      <dsp:txXfrm>
        <a:off x="3813965" y="263510"/>
        <a:ext cx="3173322" cy="598670"/>
      </dsp:txXfrm>
    </dsp:sp>
    <dsp:sp modelId="{A9E8D7AB-C86B-4B43-9BC3-CECB74192744}">
      <dsp:nvSpPr>
        <dsp:cNvPr id="0" name=""/>
        <dsp:cNvSpPr/>
      </dsp:nvSpPr>
      <dsp:spPr>
        <a:xfrm rot="18530659">
          <a:off x="3068413" y="1668547"/>
          <a:ext cx="893465" cy="31025"/>
        </a:xfrm>
        <a:custGeom>
          <a:avLst/>
          <a:gdLst/>
          <a:ahLst/>
          <a:cxnLst/>
          <a:rect l="0" t="0" r="0" b="0"/>
          <a:pathLst>
            <a:path>
              <a:moveTo>
                <a:pt x="0" y="15512"/>
              </a:moveTo>
              <a:lnTo>
                <a:pt x="893465" y="155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492810" y="1661724"/>
        <a:ext cx="44673" cy="44673"/>
      </dsp:txXfrm>
    </dsp:sp>
    <dsp:sp modelId="{008BD974-84A1-44CB-B2C6-50892AEA4B70}">
      <dsp:nvSpPr>
        <dsp:cNvPr id="0" name=""/>
        <dsp:cNvSpPr/>
      </dsp:nvSpPr>
      <dsp:spPr>
        <a:xfrm>
          <a:off x="3795340" y="985879"/>
          <a:ext cx="3204001" cy="7004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Dalil</a:t>
          </a:r>
          <a:endParaRPr lang="en-US" sz="2000" kern="1200" dirty="0"/>
        </a:p>
      </dsp:txBody>
      <dsp:txXfrm>
        <a:off x="3815856" y="1006395"/>
        <a:ext cx="3162969" cy="659452"/>
      </dsp:txXfrm>
    </dsp:sp>
    <dsp:sp modelId="{07B05212-FE41-4980-A8A6-F32C5DA678E1}">
      <dsp:nvSpPr>
        <dsp:cNvPr id="0" name=""/>
        <dsp:cNvSpPr/>
      </dsp:nvSpPr>
      <dsp:spPr>
        <a:xfrm rot="383706">
          <a:off x="3233198" y="2047891"/>
          <a:ext cx="563896" cy="31025"/>
        </a:xfrm>
        <a:custGeom>
          <a:avLst/>
          <a:gdLst/>
          <a:ahLst/>
          <a:cxnLst/>
          <a:rect l="0" t="0" r="0" b="0"/>
          <a:pathLst>
            <a:path>
              <a:moveTo>
                <a:pt x="0" y="15512"/>
              </a:moveTo>
              <a:lnTo>
                <a:pt x="563896" y="155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501049" y="2049307"/>
        <a:ext cx="28194" cy="28194"/>
      </dsp:txXfrm>
    </dsp:sp>
    <dsp:sp modelId="{819E0EE1-EFDD-4BCC-AB9E-8C4E42CBCF62}">
      <dsp:nvSpPr>
        <dsp:cNvPr id="0" name=""/>
        <dsp:cNvSpPr/>
      </dsp:nvSpPr>
      <dsp:spPr>
        <a:xfrm>
          <a:off x="3795340" y="1791436"/>
          <a:ext cx="3190328" cy="6067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Macam-Macam</a:t>
          </a:r>
          <a:endParaRPr lang="en-US" sz="2000" kern="1200" dirty="0"/>
        </a:p>
      </dsp:txBody>
      <dsp:txXfrm>
        <a:off x="3813111" y="1809207"/>
        <a:ext cx="3154786" cy="571203"/>
      </dsp:txXfrm>
    </dsp:sp>
    <dsp:sp modelId="{A708E68C-0190-45A0-BD04-0480C1BD6BA4}">
      <dsp:nvSpPr>
        <dsp:cNvPr id="0" name=""/>
        <dsp:cNvSpPr/>
      </dsp:nvSpPr>
      <dsp:spPr>
        <a:xfrm rot="3245591">
          <a:off x="3037382" y="2403462"/>
          <a:ext cx="955528" cy="31025"/>
        </a:xfrm>
        <a:custGeom>
          <a:avLst/>
          <a:gdLst/>
          <a:ahLst/>
          <a:cxnLst/>
          <a:rect l="0" t="0" r="0" b="0"/>
          <a:pathLst>
            <a:path>
              <a:moveTo>
                <a:pt x="0" y="15512"/>
              </a:moveTo>
              <a:lnTo>
                <a:pt x="955528" y="155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491258" y="2395087"/>
        <a:ext cx="47776" cy="47776"/>
      </dsp:txXfrm>
    </dsp:sp>
    <dsp:sp modelId="{5F3F175E-F3F1-4BFA-BE10-7E590763C4EC}">
      <dsp:nvSpPr>
        <dsp:cNvPr id="0" name=""/>
        <dsp:cNvSpPr/>
      </dsp:nvSpPr>
      <dsp:spPr>
        <a:xfrm>
          <a:off x="3795340" y="2503254"/>
          <a:ext cx="3189109" cy="6053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Keutamaan</a:t>
          </a:r>
          <a:endParaRPr lang="en-US" sz="2000" kern="1200" dirty="0"/>
        </a:p>
      </dsp:txBody>
      <dsp:txXfrm>
        <a:off x="3813071" y="2520985"/>
        <a:ext cx="3153647" cy="569931"/>
      </dsp:txXfrm>
    </dsp:sp>
    <dsp:sp modelId="{7B2E6434-5FB5-4C39-BD36-11DC5E0F5540}">
      <dsp:nvSpPr>
        <dsp:cNvPr id="0" name=""/>
        <dsp:cNvSpPr/>
      </dsp:nvSpPr>
      <dsp:spPr>
        <a:xfrm rot="4159068">
          <a:off x="2721810" y="2758696"/>
          <a:ext cx="1586672" cy="31025"/>
        </a:xfrm>
        <a:custGeom>
          <a:avLst/>
          <a:gdLst/>
          <a:ahLst/>
          <a:cxnLst/>
          <a:rect l="0" t="0" r="0" b="0"/>
          <a:pathLst>
            <a:path>
              <a:moveTo>
                <a:pt x="0" y="15512"/>
              </a:moveTo>
              <a:lnTo>
                <a:pt x="1586672" y="155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475480" y="2734541"/>
        <a:ext cx="79333" cy="79333"/>
      </dsp:txXfrm>
    </dsp:sp>
    <dsp:sp modelId="{36B41E34-B7DB-45DD-82E5-741C2921CC97}">
      <dsp:nvSpPr>
        <dsp:cNvPr id="0" name=""/>
        <dsp:cNvSpPr/>
      </dsp:nvSpPr>
      <dsp:spPr>
        <a:xfrm>
          <a:off x="3795340" y="3213720"/>
          <a:ext cx="3189109" cy="6053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Contoh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Perilaku</a:t>
          </a:r>
          <a:endParaRPr lang="en-US" sz="2000" kern="1200" dirty="0"/>
        </a:p>
      </dsp:txBody>
      <dsp:txXfrm>
        <a:off x="3813071" y="3231451"/>
        <a:ext cx="3153647" cy="56993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163159" y="1155854"/>
          <a:ext cx="3084042" cy="17522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i="0" kern="1200" dirty="0" err="1">
              <a:solidFill>
                <a:schemeClr val="bg1"/>
              </a:solidFill>
              <a:latin typeface="Candara" panose="020E0502030303020204" pitchFamily="34" charset="0"/>
            </a:rPr>
            <a:t>Tawakal</a:t>
          </a:r>
          <a:endParaRPr lang="en-US" sz="2400" i="0" kern="1200" dirty="0">
            <a:solidFill>
              <a:schemeClr val="bg1"/>
            </a:solidFill>
          </a:endParaRPr>
        </a:p>
      </dsp:txBody>
      <dsp:txXfrm>
        <a:off x="214482" y="1207177"/>
        <a:ext cx="2981396" cy="1649645"/>
      </dsp:txXfrm>
    </dsp:sp>
    <dsp:sp modelId="{FFF445BA-DC5F-4B2B-B0FD-32C990D5C85C}">
      <dsp:nvSpPr>
        <dsp:cNvPr id="0" name=""/>
        <dsp:cNvSpPr/>
      </dsp:nvSpPr>
      <dsp:spPr>
        <a:xfrm rot="17274355">
          <a:off x="2628913" y="1167657"/>
          <a:ext cx="1785554" cy="29619"/>
        </a:xfrm>
        <a:custGeom>
          <a:avLst/>
          <a:gdLst/>
          <a:ahLst/>
          <a:cxnLst/>
          <a:rect l="0" t="0" r="0" b="0"/>
          <a:pathLst>
            <a:path>
              <a:moveTo>
                <a:pt x="0" y="14809"/>
              </a:moveTo>
              <a:lnTo>
                <a:pt x="1785554" y="1480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477052" y="1137827"/>
        <a:ext cx="89277" cy="89277"/>
      </dsp:txXfrm>
    </dsp:sp>
    <dsp:sp modelId="{477FD3AC-7ED4-4B99-A4AD-1F4DC6219569}">
      <dsp:nvSpPr>
        <dsp:cNvPr id="0" name=""/>
        <dsp:cNvSpPr/>
      </dsp:nvSpPr>
      <dsp:spPr>
        <a:xfrm>
          <a:off x="3796179" y="29384"/>
          <a:ext cx="3065050" cy="6070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Pengertian</a:t>
          </a:r>
          <a:endParaRPr lang="en-US" sz="2000" kern="1200" dirty="0"/>
        </a:p>
      </dsp:txBody>
      <dsp:txXfrm>
        <a:off x="3813960" y="47165"/>
        <a:ext cx="3029488" cy="571535"/>
      </dsp:txXfrm>
    </dsp:sp>
    <dsp:sp modelId="{1EE013A0-EE67-4449-8163-B6DD7FFDA2E0}">
      <dsp:nvSpPr>
        <dsp:cNvPr id="0" name=""/>
        <dsp:cNvSpPr/>
      </dsp:nvSpPr>
      <dsp:spPr>
        <a:xfrm rot="17938121">
          <a:off x="2954953" y="1521360"/>
          <a:ext cx="1133474" cy="29619"/>
        </a:xfrm>
        <a:custGeom>
          <a:avLst/>
          <a:gdLst/>
          <a:ahLst/>
          <a:cxnLst/>
          <a:rect l="0" t="0" r="0" b="0"/>
          <a:pathLst>
            <a:path>
              <a:moveTo>
                <a:pt x="0" y="14809"/>
              </a:moveTo>
              <a:lnTo>
                <a:pt x="1133474" y="1480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493354" y="1507833"/>
        <a:ext cx="56673" cy="56673"/>
      </dsp:txXfrm>
    </dsp:sp>
    <dsp:sp modelId="{F3A027A4-2C85-42E8-BAEE-AF1D4E4029FD}">
      <dsp:nvSpPr>
        <dsp:cNvPr id="0" name=""/>
        <dsp:cNvSpPr/>
      </dsp:nvSpPr>
      <dsp:spPr>
        <a:xfrm>
          <a:off x="3796179" y="736791"/>
          <a:ext cx="3065050" cy="6070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Dalil</a:t>
          </a:r>
          <a:endParaRPr lang="en-US" sz="2000" kern="1200" dirty="0"/>
        </a:p>
      </dsp:txBody>
      <dsp:txXfrm>
        <a:off x="3813960" y="754572"/>
        <a:ext cx="3029488" cy="571535"/>
      </dsp:txXfrm>
    </dsp:sp>
    <dsp:sp modelId="{07B05212-FE41-4980-A8A6-F32C5DA678E1}">
      <dsp:nvSpPr>
        <dsp:cNvPr id="0" name=""/>
        <dsp:cNvSpPr/>
      </dsp:nvSpPr>
      <dsp:spPr>
        <a:xfrm rot="19725367">
          <a:off x="3201825" y="1854910"/>
          <a:ext cx="625740" cy="29619"/>
        </a:xfrm>
        <a:custGeom>
          <a:avLst/>
          <a:gdLst/>
          <a:ahLst/>
          <a:cxnLst/>
          <a:rect l="0" t="0" r="0" b="0"/>
          <a:pathLst>
            <a:path>
              <a:moveTo>
                <a:pt x="0" y="14809"/>
              </a:moveTo>
              <a:lnTo>
                <a:pt x="625740" y="1480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9052" y="1854076"/>
        <a:ext cx="31287" cy="31287"/>
      </dsp:txXfrm>
    </dsp:sp>
    <dsp:sp modelId="{819E0EE1-EFDD-4BCC-AB9E-8C4E42CBCF62}">
      <dsp:nvSpPr>
        <dsp:cNvPr id="0" name=""/>
        <dsp:cNvSpPr/>
      </dsp:nvSpPr>
      <dsp:spPr>
        <a:xfrm>
          <a:off x="3782189" y="1417817"/>
          <a:ext cx="3045723" cy="57924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Amal </a:t>
          </a:r>
          <a:r>
            <a:rPr lang="en-ID" sz="2000" b="1" kern="1200" dirty="0" err="1">
              <a:latin typeface="Candara" panose="020E0502030303020204" pitchFamily="34" charset="0"/>
            </a:rPr>
            <a:t>Tawakal</a:t>
          </a:r>
          <a:endParaRPr lang="en-US" sz="2000" kern="1200" dirty="0"/>
        </a:p>
      </dsp:txBody>
      <dsp:txXfrm>
        <a:off x="3799154" y="1434782"/>
        <a:ext cx="3011793" cy="545314"/>
      </dsp:txXfrm>
    </dsp:sp>
    <dsp:sp modelId="{80C43B3D-D1B7-43AA-AE24-505BC4EE8222}">
      <dsp:nvSpPr>
        <dsp:cNvPr id="0" name=""/>
        <dsp:cNvSpPr/>
      </dsp:nvSpPr>
      <dsp:spPr>
        <a:xfrm rot="2075380">
          <a:off x="3189767" y="2201650"/>
          <a:ext cx="649856" cy="29619"/>
        </a:xfrm>
        <a:custGeom>
          <a:avLst/>
          <a:gdLst/>
          <a:ahLst/>
          <a:cxnLst/>
          <a:rect l="0" t="0" r="0" b="0"/>
          <a:pathLst>
            <a:path>
              <a:moveTo>
                <a:pt x="0" y="14809"/>
              </a:moveTo>
              <a:lnTo>
                <a:pt x="649856" y="1480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8449" y="2200213"/>
        <a:ext cx="32492" cy="32492"/>
      </dsp:txXfrm>
    </dsp:sp>
    <dsp:sp modelId="{966D30AB-F7C7-4570-9D01-0E1E360FD6D9}">
      <dsp:nvSpPr>
        <dsp:cNvPr id="0" name=""/>
        <dsp:cNvSpPr/>
      </dsp:nvSpPr>
      <dsp:spPr>
        <a:xfrm>
          <a:off x="3782189" y="2097372"/>
          <a:ext cx="3065050" cy="6070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Tingkatan</a:t>
          </a:r>
          <a:endParaRPr lang="en-US" sz="2000" kern="1200" dirty="0"/>
        </a:p>
      </dsp:txBody>
      <dsp:txXfrm>
        <a:off x="3799970" y="2115153"/>
        <a:ext cx="3029488" cy="571535"/>
      </dsp:txXfrm>
    </dsp:sp>
    <dsp:sp modelId="{A708E68C-0190-45A0-BD04-0480C1BD6BA4}">
      <dsp:nvSpPr>
        <dsp:cNvPr id="0" name=""/>
        <dsp:cNvSpPr/>
      </dsp:nvSpPr>
      <dsp:spPr>
        <a:xfrm rot="3795469">
          <a:off x="2920234" y="2548068"/>
          <a:ext cx="1188923" cy="29619"/>
        </a:xfrm>
        <a:custGeom>
          <a:avLst/>
          <a:gdLst/>
          <a:ahLst/>
          <a:cxnLst/>
          <a:rect l="0" t="0" r="0" b="0"/>
          <a:pathLst>
            <a:path>
              <a:moveTo>
                <a:pt x="0" y="14809"/>
              </a:moveTo>
              <a:lnTo>
                <a:pt x="1188923" y="1480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484972" y="2533155"/>
        <a:ext cx="59446" cy="59446"/>
      </dsp:txXfrm>
    </dsp:sp>
    <dsp:sp modelId="{5F3F175E-F3F1-4BFA-BE10-7E590763C4EC}">
      <dsp:nvSpPr>
        <dsp:cNvPr id="0" name=""/>
        <dsp:cNvSpPr/>
      </dsp:nvSpPr>
      <dsp:spPr>
        <a:xfrm>
          <a:off x="3782189" y="2804779"/>
          <a:ext cx="3044560" cy="5779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>
              <a:latin typeface="Candara" panose="020E0502030303020204" pitchFamily="34" charset="0"/>
            </a:rPr>
            <a:t>Keutamaan</a:t>
          </a:r>
          <a:endParaRPr lang="en-US" sz="2000" kern="1200" dirty="0"/>
        </a:p>
      </dsp:txBody>
      <dsp:txXfrm>
        <a:off x="3799117" y="2821707"/>
        <a:ext cx="3010704" cy="544097"/>
      </dsp:txXfrm>
    </dsp:sp>
    <dsp:sp modelId="{7B2E6434-5FB5-4C39-BD36-11DC5E0F5540}">
      <dsp:nvSpPr>
        <dsp:cNvPr id="0" name=""/>
        <dsp:cNvSpPr/>
      </dsp:nvSpPr>
      <dsp:spPr>
        <a:xfrm rot="4374564">
          <a:off x="2604492" y="2887200"/>
          <a:ext cx="1820406" cy="29619"/>
        </a:xfrm>
        <a:custGeom>
          <a:avLst/>
          <a:gdLst/>
          <a:ahLst/>
          <a:cxnLst/>
          <a:rect l="0" t="0" r="0" b="0"/>
          <a:pathLst>
            <a:path>
              <a:moveTo>
                <a:pt x="0" y="14809"/>
              </a:moveTo>
              <a:lnTo>
                <a:pt x="1820406" y="1480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600" kern="1200"/>
        </a:p>
      </dsp:txBody>
      <dsp:txXfrm>
        <a:off x="3469185" y="2856499"/>
        <a:ext cx="91020" cy="91020"/>
      </dsp:txXfrm>
    </dsp:sp>
    <dsp:sp modelId="{36B41E34-B7DB-45DD-82E5-741C2921CC97}">
      <dsp:nvSpPr>
        <dsp:cNvPr id="0" name=""/>
        <dsp:cNvSpPr/>
      </dsp:nvSpPr>
      <dsp:spPr>
        <a:xfrm>
          <a:off x="3782189" y="3483043"/>
          <a:ext cx="3044560" cy="5779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Contoh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Perilaku</a:t>
          </a:r>
          <a:endParaRPr lang="en-US" sz="2000" kern="1200" dirty="0"/>
        </a:p>
      </dsp:txBody>
      <dsp:txXfrm>
        <a:off x="3799117" y="3499971"/>
        <a:ext cx="3010704" cy="544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“PAI”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66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03/06/2022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71579"/>
            <a:ext cx="9144000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1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19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5" Type="http://schemas.openxmlformats.org/officeDocument/2006/relationships/slide" Target="slide26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19.xml"/><Relationship Id="rId5" Type="http://schemas.openxmlformats.org/officeDocument/2006/relationships/slide" Target="slide5.xml"/><Relationship Id="rId4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1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80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03002" y="2977351"/>
            <a:ext cx="190981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SMK KELAS 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0"/>
            <a:ext cx="2269429" cy="3200401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810025" y="1745712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Pendidikan</a:t>
            </a:r>
            <a:r>
              <a:rPr lang="en-US" sz="3200" b="1" dirty="0">
                <a:solidFill>
                  <a:srgbClr val="F48E20"/>
                </a:solidFill>
                <a:cs typeface="Arial" pitchFamily="34" charset="0"/>
              </a:rPr>
              <a:t> Agama Islam </a:t>
            </a: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dan</a:t>
            </a:r>
            <a:r>
              <a:rPr lang="en-US" sz="3200" b="1" dirty="0">
                <a:solidFill>
                  <a:srgbClr val="F48E20"/>
                </a:solidFill>
                <a:cs typeface="Arial" pitchFamily="34" charset="0"/>
              </a:rPr>
              <a:t> Budi </a:t>
            </a: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Pekerti</a:t>
            </a:r>
            <a:endParaRPr lang="en-US" sz="3200" b="1" dirty="0">
              <a:solidFill>
                <a:srgbClr val="F48E20"/>
              </a:solidFill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"/>
          <a:stretch/>
        </p:blipFill>
        <p:spPr>
          <a:xfrm>
            <a:off x="1266415" y="995398"/>
            <a:ext cx="2162585" cy="3100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E4E8057B-3B1E-96A0-C7FC-C1DA2E915E36}"/>
              </a:ext>
            </a:extLst>
          </p:cNvPr>
          <p:cNvSpPr/>
          <p:nvPr/>
        </p:nvSpPr>
        <p:spPr>
          <a:xfrm>
            <a:off x="2087185" y="440532"/>
            <a:ext cx="4969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Cara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Menumbuhkan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Mahabbah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44B7182-76B2-6DAE-AED1-C748133BB864}"/>
              </a:ext>
            </a:extLst>
          </p:cNvPr>
          <p:cNvGrpSpPr/>
          <p:nvPr/>
        </p:nvGrpSpPr>
        <p:grpSpPr>
          <a:xfrm>
            <a:off x="657928" y="1370020"/>
            <a:ext cx="7828144" cy="2937400"/>
            <a:chOff x="678547" y="1592950"/>
            <a:chExt cx="10834905" cy="3762797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AFEDA7A-18E7-A663-5457-07B832470F5F}"/>
                </a:ext>
              </a:extLst>
            </p:cNvPr>
            <p:cNvGrpSpPr/>
            <p:nvPr/>
          </p:nvGrpSpPr>
          <p:grpSpPr>
            <a:xfrm>
              <a:off x="678547" y="1592950"/>
              <a:ext cx="10834905" cy="3762797"/>
              <a:chOff x="678548" y="2717804"/>
              <a:chExt cx="10834905" cy="3762797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5BEDA6C4-F39F-3F86-EC2F-8FA2A58EDD5A}"/>
                  </a:ext>
                </a:extLst>
              </p:cNvPr>
              <p:cNvGrpSpPr/>
              <p:nvPr/>
            </p:nvGrpSpPr>
            <p:grpSpPr>
              <a:xfrm>
                <a:off x="678548" y="5105382"/>
                <a:ext cx="10820397" cy="1375219"/>
                <a:chOff x="878117" y="2053781"/>
                <a:chExt cx="10820397" cy="1375219"/>
              </a:xfrm>
            </p:grpSpPr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D1895C23-B86F-3B1F-B046-D55ACBFF1DD5}"/>
                    </a:ext>
                  </a:extLst>
                </p:cNvPr>
                <p:cNvGrpSpPr/>
                <p:nvPr/>
              </p:nvGrpSpPr>
              <p:grpSpPr>
                <a:xfrm>
                  <a:off x="885371" y="2960923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34" name="Straight Connector 33">
                    <a:extLst>
                      <a:ext uri="{FF2B5EF4-FFF2-40B4-BE49-F238E27FC236}">
                        <a16:creationId xmlns:a16="http://schemas.microsoft.com/office/drawing/2014/main" id="{7F407158-5668-A12B-48A7-7ADEB29BAC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Straight Connector 34">
                    <a:extLst>
                      <a:ext uri="{FF2B5EF4-FFF2-40B4-BE49-F238E27FC236}">
                        <a16:creationId xmlns:a16="http://schemas.microsoft.com/office/drawing/2014/main" id="{130DDD88-B100-C1B4-92B0-268F4BB917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54C7E433-59F8-AF0C-BF12-485B66F7A376}"/>
                    </a:ext>
                  </a:extLst>
                </p:cNvPr>
                <p:cNvGrpSpPr/>
                <p:nvPr/>
              </p:nvGrpSpPr>
              <p:grpSpPr>
                <a:xfrm>
                  <a:off x="878117" y="2053781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32" name="Straight Connector 31">
                    <a:extLst>
                      <a:ext uri="{FF2B5EF4-FFF2-40B4-BE49-F238E27FC236}">
                        <a16:creationId xmlns:a16="http://schemas.microsoft.com/office/drawing/2014/main" id="{CEFBA62E-7632-FF94-1FA0-5F2845ED03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Straight Connector 32">
                    <a:extLst>
                      <a:ext uri="{FF2B5EF4-FFF2-40B4-BE49-F238E27FC236}">
                        <a16:creationId xmlns:a16="http://schemas.microsoft.com/office/drawing/2014/main" id="{E16071CA-0476-2643-207B-2BE72912D4B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A2187D59-1A15-EF95-1479-EF8D371528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310" y="2717804"/>
                <a:ext cx="10813143" cy="0"/>
              </a:xfrm>
              <a:prstGeom prst="line">
                <a:avLst/>
              </a:prstGeom>
              <a:ln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903E9E60-D294-7953-638B-C4F7CFC0167D}"/>
                  </a:ext>
                </a:extLst>
              </p:cNvPr>
              <p:cNvGrpSpPr/>
              <p:nvPr/>
            </p:nvGrpSpPr>
            <p:grpSpPr>
              <a:xfrm>
                <a:off x="685802" y="3214917"/>
                <a:ext cx="10820397" cy="1375219"/>
                <a:chOff x="878117" y="2053781"/>
                <a:chExt cx="10820397" cy="1375219"/>
              </a:xfrm>
            </p:grpSpPr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72E5EC98-C684-E0C5-8E68-7A4451C7D45E}"/>
                    </a:ext>
                  </a:extLst>
                </p:cNvPr>
                <p:cNvGrpSpPr/>
                <p:nvPr/>
              </p:nvGrpSpPr>
              <p:grpSpPr>
                <a:xfrm>
                  <a:off x="885371" y="2960923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28" name="Straight Connector 27">
                    <a:extLst>
                      <a:ext uri="{FF2B5EF4-FFF2-40B4-BE49-F238E27FC236}">
                        <a16:creationId xmlns:a16="http://schemas.microsoft.com/office/drawing/2014/main" id="{B77E0166-C42A-F432-0CB4-FAF8017496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Straight Connector 28">
                    <a:extLst>
                      <a:ext uri="{FF2B5EF4-FFF2-40B4-BE49-F238E27FC236}">
                        <a16:creationId xmlns:a16="http://schemas.microsoft.com/office/drawing/2014/main" id="{4E958FF6-65F2-797C-E431-8D8A00636E1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6D4A10B1-F49A-E3F3-8185-A574EEADC894}"/>
                    </a:ext>
                  </a:extLst>
                </p:cNvPr>
                <p:cNvGrpSpPr/>
                <p:nvPr/>
              </p:nvGrpSpPr>
              <p:grpSpPr>
                <a:xfrm>
                  <a:off x="878117" y="2053781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26" name="Straight Connector 25">
                    <a:extLst>
                      <a:ext uri="{FF2B5EF4-FFF2-40B4-BE49-F238E27FC236}">
                        <a16:creationId xmlns:a16="http://schemas.microsoft.com/office/drawing/2014/main" id="{BFBFD746-C5B3-91DE-8F87-C584835B89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Straight Connector 26">
                    <a:extLst>
                      <a:ext uri="{FF2B5EF4-FFF2-40B4-BE49-F238E27FC236}">
                        <a16:creationId xmlns:a16="http://schemas.microsoft.com/office/drawing/2014/main" id="{45FB55D9-AB4C-748B-AA9D-9FB4FF3F94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73CC70C-00AA-6379-7413-21059AEDF22A}"/>
                  </a:ext>
                </a:extLst>
              </p:cNvPr>
              <p:cNvSpPr txBox="1"/>
              <p:nvPr/>
            </p:nvSpPr>
            <p:spPr>
              <a:xfrm>
                <a:off x="831222" y="2758383"/>
                <a:ext cx="10656831" cy="473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1.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membaca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Al-Qur’an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menadaburi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maknanya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DC183BE-DF78-C2FB-597A-03F02B7EAF22}"/>
                  </a:ext>
                </a:extLst>
              </p:cNvPr>
              <p:cNvSpPr txBox="1"/>
              <p:nvPr/>
            </p:nvSpPr>
            <p:spPr>
              <a:xfrm>
                <a:off x="823963" y="3230090"/>
                <a:ext cx="10656831" cy="473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2.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mendekatkan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diri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amalan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sunah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0687EEF-C1E4-026D-29F6-D9D39A8D4195}"/>
                  </a:ext>
                </a:extLst>
              </p:cNvPr>
              <p:cNvSpPr txBox="1"/>
              <p:nvPr/>
            </p:nvSpPr>
            <p:spPr>
              <a:xfrm>
                <a:off x="838478" y="3665524"/>
                <a:ext cx="10656831" cy="473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3.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konsisten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berzikir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lisan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hati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dan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perbuatan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EE39E19-EDC0-4B30-CD3A-EE79881CE253}"/>
                </a:ext>
              </a:extLst>
            </p:cNvPr>
            <p:cNvSpPr txBox="1"/>
            <p:nvPr/>
          </p:nvSpPr>
          <p:spPr>
            <a:xfrm>
              <a:off x="846498" y="3005891"/>
              <a:ext cx="10656831" cy="473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4.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mendahulukan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mahabbatullah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atas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kecintaan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terhadap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lain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904C32E-4712-0BBF-CC61-58F6FF8F2CA9}"/>
                </a:ext>
              </a:extLst>
            </p:cNvPr>
            <p:cNvSpPr txBox="1"/>
            <p:nvPr/>
          </p:nvSpPr>
          <p:spPr>
            <a:xfrm>
              <a:off x="846498" y="3511212"/>
              <a:ext cx="10656831" cy="473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5.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bermunajat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pada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waktu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sepi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membaca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Al-Qur’an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C5DBC67-48E9-58F1-FC74-0AEAF224E392}"/>
                </a:ext>
              </a:extLst>
            </p:cNvPr>
            <p:cNvSpPr txBox="1"/>
            <p:nvPr/>
          </p:nvSpPr>
          <p:spPr>
            <a:xfrm>
              <a:off x="846498" y="3992472"/>
              <a:ext cx="10656831" cy="473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6.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berteman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orang yang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mencintai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588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1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E4E8057B-3B1E-96A0-C7FC-C1DA2E915E36}"/>
              </a:ext>
            </a:extLst>
          </p:cNvPr>
          <p:cNvSpPr/>
          <p:nvPr/>
        </p:nvSpPr>
        <p:spPr>
          <a:xfrm>
            <a:off x="4204743" y="329208"/>
            <a:ext cx="4331635" cy="523220"/>
          </a:xfrm>
          <a:prstGeom prst="rect">
            <a:avLst/>
          </a:prstGeom>
          <a:solidFill>
            <a:srgbClr val="EFCACA"/>
          </a:solidFill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Contoh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Perilaku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Mahabbah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0768C2-DE41-94F5-BE23-61A6EE587D0D}"/>
              </a:ext>
            </a:extLst>
          </p:cNvPr>
          <p:cNvSpPr txBox="1"/>
          <p:nvPr/>
        </p:nvSpPr>
        <p:spPr>
          <a:xfrm>
            <a:off x="4313160" y="1733550"/>
            <a:ext cx="4114800" cy="2862322"/>
          </a:xfrm>
          <a:prstGeom prst="rect">
            <a:avLst/>
          </a:prstGeom>
          <a:solidFill>
            <a:srgbClr val="EFCACA"/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mengikuti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semua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aturan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ditetapkan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mengingat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. di mana pun dan </a:t>
            </a: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kapan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 pun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menjadikan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. </a:t>
            </a: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sebagai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tempat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mengadu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 dan </a:t>
            </a: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meminta</a:t>
            </a:r>
            <a:endParaRPr lang="en-US" sz="1800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mencintai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 Rasulullah Saw., ulama, dan orang </a:t>
            </a: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saleh</a:t>
            </a:r>
            <a:endParaRPr lang="en-US" sz="1800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bersyukur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kepada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. </a:t>
            </a: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atas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800" dirty="0" err="1">
                <a:solidFill>
                  <a:srgbClr val="005C4A"/>
                </a:solidFill>
                <a:latin typeface="Candara" panose="020E0502030303020204" pitchFamily="34" charset="0"/>
              </a:rPr>
              <a:t>nikmat</a:t>
            </a:r>
            <a:r>
              <a:rPr lang="en-US" sz="1800" dirty="0">
                <a:solidFill>
                  <a:srgbClr val="005C4A"/>
                </a:solidFill>
                <a:latin typeface="Candara" panose="020E0502030303020204" pitchFamily="34" charset="0"/>
              </a:rPr>
              <a:t>-Nya</a:t>
            </a:r>
            <a:endParaRPr lang="en-ID" sz="1800" dirty="0">
              <a:solidFill>
                <a:srgbClr val="005C4A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0401E1-F669-2D61-77D4-18761C5A5DF7}"/>
              </a:ext>
            </a:extLst>
          </p:cNvPr>
          <p:cNvSpPr txBox="1"/>
          <p:nvPr/>
        </p:nvSpPr>
        <p:spPr>
          <a:xfrm>
            <a:off x="-152400" y="0"/>
            <a:ext cx="15385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rgbClr val="60943C"/>
                </a:solidFill>
              </a:rPr>
              <a:t>sumber</a:t>
            </a:r>
            <a:r>
              <a:rPr lang="en-US" sz="1000" dirty="0">
                <a:solidFill>
                  <a:srgbClr val="60943C"/>
                </a:solidFill>
              </a:rPr>
              <a:t>: pexels.com</a:t>
            </a:r>
            <a:endParaRPr lang="en-ID" sz="1000" dirty="0">
              <a:solidFill>
                <a:srgbClr val="6094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519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3C9469-E8DB-A285-F59B-19F3B44C07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0943268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93477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E8083222-2C26-3798-AA29-1BB946E65B6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1146">
            <a:off x="1048529" y="2146513"/>
            <a:ext cx="3581400" cy="232377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BE03BE3-9EB2-E3E8-401B-7488D04842F9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38" y="685180"/>
            <a:ext cx="3581400" cy="1807437"/>
          </a:xfrm>
          <a:prstGeom prst="rect">
            <a:avLst/>
          </a:prstGeom>
        </p:spPr>
      </p:pic>
      <p:sp>
        <p:nvSpPr>
          <p:cNvPr id="5" name="Rectangle 4">
            <a:hlinkClick r:id="rId6" action="ppaction://hlinksldjump"/>
            <a:extLst>
              <a:ext uri="{FF2B5EF4-FFF2-40B4-BE49-F238E27FC236}">
                <a16:creationId xmlns:a16="http://schemas.microsoft.com/office/drawing/2014/main" id="{E4E8057B-3B1E-96A0-C7FC-C1DA2E915E36}"/>
              </a:ext>
            </a:extLst>
          </p:cNvPr>
          <p:cNvSpPr/>
          <p:nvPr/>
        </p:nvSpPr>
        <p:spPr>
          <a:xfrm>
            <a:off x="2789300" y="440532"/>
            <a:ext cx="28488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Pengertian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Khauf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2E6714-CA7E-8F55-074E-77024A851BDE}"/>
              </a:ext>
            </a:extLst>
          </p:cNvPr>
          <p:cNvSpPr txBox="1"/>
          <p:nvPr/>
        </p:nvSpPr>
        <p:spPr>
          <a:xfrm>
            <a:off x="715327" y="1108786"/>
            <a:ext cx="33350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Kamus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Besar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Bahasa Indonesia:</a:t>
            </a:r>
          </a:p>
          <a:p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takut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(a)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merasa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gentar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(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ngeri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)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menghadapi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sesuatu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dianggap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mendatangkan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bencana</a:t>
            </a:r>
            <a:endParaRPr lang="en-ID" sz="1600" dirty="0">
              <a:solidFill>
                <a:srgbClr val="005C4A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2ADC7C-7A72-DDD3-3C3D-19A73F435813}"/>
              </a:ext>
            </a:extLst>
          </p:cNvPr>
          <p:cNvSpPr txBox="1"/>
          <p:nvPr/>
        </p:nvSpPr>
        <p:spPr>
          <a:xfrm>
            <a:off x="1453317" y="2427702"/>
            <a:ext cx="311868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takut</a:t>
            </a:r>
            <a:r>
              <a:rPr lang="en-US" sz="16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kepada</a:t>
            </a:r>
            <a:r>
              <a:rPr lang="en-US" sz="16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Allah </a:t>
            </a:r>
            <a:r>
              <a:rPr lang="en-US" sz="1600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Swt</a:t>
            </a:r>
            <a:r>
              <a:rPr lang="en-US" sz="16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.:</a:t>
            </a:r>
          </a:p>
          <a:p>
            <a:pPr algn="ctr"/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perasaan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takut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yang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ada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dalam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diri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seseorang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akan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adanya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siksa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dan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merasa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bersalah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akibat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maksiat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yang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sudah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diperbuat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sehingga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menimbulkan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kekhawatiran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dalam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diri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jika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Allah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Swt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.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tidak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senang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kepada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-Nya</a:t>
            </a:r>
            <a:endParaRPr lang="en-ID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D8F0C8-4422-9B44-3128-B5EFA09B16C4}"/>
              </a:ext>
            </a:extLst>
          </p:cNvPr>
          <p:cNvSpPr txBox="1"/>
          <p:nvPr/>
        </p:nvSpPr>
        <p:spPr>
          <a:xfrm>
            <a:off x="4998619" y="1161504"/>
            <a:ext cx="326627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Abu </a:t>
            </a:r>
            <a:r>
              <a:rPr lang="en-US" sz="1600" b="1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Hafs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Umar bin </a:t>
            </a:r>
            <a:r>
              <a:rPr lang="en-US" sz="1600" b="1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Maslamah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al-Haddad an-</a:t>
            </a:r>
            <a:r>
              <a:rPr lang="en-US" sz="1600" b="1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Naisaburi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:</a:t>
            </a:r>
          </a:p>
          <a:p>
            <a:endParaRPr lang="en-US" sz="1600" dirty="0">
              <a:solidFill>
                <a:schemeClr val="accent6">
                  <a:lumMod val="50000"/>
                </a:schemeClr>
              </a:solidFill>
              <a:latin typeface="Candara" panose="020E0502030303020204" pitchFamily="34" charset="0"/>
            </a:endParaRPr>
          </a:p>
          <a:p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“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Khauf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adalah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pelita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hati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yang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dengannya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seseorang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dapat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melihat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adanya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kebaikan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dan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keburukan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.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Setiap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orang yang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kamu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takuti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,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kamu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akan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lari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darinya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,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kecuali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Allah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Swt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. Jika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kamu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takut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kepada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Allah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Swt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.,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kamu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lari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mendekati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-Nya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sehingga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orang yang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takut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kepada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Tuhannya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akan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lari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mendekatinya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.</a:t>
            </a:r>
            <a:endParaRPr lang="en-ID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4217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7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7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4000" t="7000" r="5000" b="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E4E8057B-3B1E-96A0-C7FC-C1DA2E915E36}"/>
              </a:ext>
            </a:extLst>
          </p:cNvPr>
          <p:cNvSpPr/>
          <p:nvPr/>
        </p:nvSpPr>
        <p:spPr>
          <a:xfrm>
            <a:off x="2789300" y="440532"/>
            <a:ext cx="31293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Dalil</a:t>
            </a:r>
            <a:r>
              <a:rPr lang="en-US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tentang</a:t>
            </a:r>
            <a:r>
              <a:rPr lang="en-US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Khauf</a:t>
            </a:r>
            <a:endParaRPr lang="en-ID" sz="2800" b="1" u="sng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786A5E-B307-85C1-EAA3-0DD9C1C03354}"/>
              </a:ext>
            </a:extLst>
          </p:cNvPr>
          <p:cNvSpPr txBox="1"/>
          <p:nvPr/>
        </p:nvSpPr>
        <p:spPr>
          <a:xfrm>
            <a:off x="685800" y="1200150"/>
            <a:ext cx="7620000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ar-SA" sz="2800" b="0" i="0" dirty="0">
                <a:solidFill>
                  <a:srgbClr val="162109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وَلَا تُفْسِدُوْا فِى الْاَرْضِ بَعْدَ اِصْلَاحِهَا وَادْعُوْهُ خَوْفًا وَّطَمَعًاۗ اِنَّ رَحْمَتَ اللّٰهِ قَرِيْبٌ مِّنَ الْمُحْسِنِيْنَ ﴿</a:t>
            </a:r>
            <a:r>
              <a:rPr lang="ar-SA" sz="2800" b="0" i="0" u="none" strike="noStrike" dirty="0">
                <a:solidFill>
                  <a:srgbClr val="162109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الاعراف : </a:t>
            </a:r>
            <a:r>
              <a:rPr lang="ar-SA" sz="2800" b="0" i="0" dirty="0">
                <a:solidFill>
                  <a:srgbClr val="162109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٥٦﴾</a:t>
            </a:r>
            <a:endParaRPr lang="en-ID" sz="2800" dirty="0">
              <a:solidFill>
                <a:srgbClr val="162109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29938A-A9DE-3E60-5334-600CB78A3100}"/>
              </a:ext>
            </a:extLst>
          </p:cNvPr>
          <p:cNvSpPr txBox="1"/>
          <p:nvPr/>
        </p:nvSpPr>
        <p:spPr>
          <a:xfrm>
            <a:off x="685800" y="2666821"/>
            <a:ext cx="762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Janganlah kamu berbuat kerusakan di bumi setelah diatur dengan baik. Berdoalah kepada-Nya dengan rasa takut dan penuh harap. Sesungguhnya rahmat Allah sangat dekat dengan orang-orang yang berbuat baik.</a:t>
            </a:r>
            <a:r>
              <a:rPr lang="en-US" sz="20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US" sz="20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(Al-</a:t>
            </a:r>
            <a:r>
              <a:rPr lang="en-US" sz="20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A‘rāf</a:t>
            </a:r>
            <a:r>
              <a:rPr lang="en-US" sz="20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/7: 56)</a:t>
            </a:r>
            <a:endParaRPr lang="en-ID" b="1" dirty="0"/>
          </a:p>
        </p:txBody>
      </p:sp>
    </p:spTree>
    <p:extLst>
      <p:ext uri="{BB962C8B-B14F-4D97-AF65-F5344CB8AC3E}">
        <p14:creationId xmlns:p14="http://schemas.microsoft.com/office/powerpoint/2010/main" val="29920208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030B6BC-3D17-10D8-9816-6D85749C003A}"/>
              </a:ext>
            </a:extLst>
          </p:cNvPr>
          <p:cNvGrpSpPr/>
          <p:nvPr/>
        </p:nvGrpSpPr>
        <p:grpSpPr>
          <a:xfrm>
            <a:off x="1056386" y="1136393"/>
            <a:ext cx="7031229" cy="3492757"/>
            <a:chOff x="711201" y="1175357"/>
            <a:chExt cx="10999563" cy="521341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542EFFA-03E8-141B-D708-8F2FD22F2588}"/>
                </a:ext>
              </a:extLst>
            </p:cNvPr>
            <p:cNvSpPr/>
            <p:nvPr/>
          </p:nvSpPr>
          <p:spPr>
            <a:xfrm>
              <a:off x="718457" y="1369959"/>
              <a:ext cx="10983686" cy="501881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C4A"/>
              </a:solidFill>
            </a:ln>
          </p:spPr>
          <p:txBody>
            <a:bodyPr/>
            <a:lstStyle/>
            <a:p>
              <a:endParaRPr lang="en-ID" sz="1400" dirty="0">
                <a:solidFill>
                  <a:srgbClr val="005C4A"/>
                </a:solidFill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C9414F7-279C-324C-5725-7AB373BBD489}"/>
                </a:ext>
              </a:extLst>
            </p:cNvPr>
            <p:cNvSpPr/>
            <p:nvPr/>
          </p:nvSpPr>
          <p:spPr>
            <a:xfrm>
              <a:off x="725712" y="5105537"/>
              <a:ext cx="5334406" cy="531360"/>
            </a:xfrm>
            <a:custGeom>
              <a:avLst/>
              <a:gdLst>
                <a:gd name="connsiteX0" fmla="*/ 0 w 7688580"/>
                <a:gd name="connsiteY0" fmla="*/ 88562 h 531360"/>
                <a:gd name="connsiteX1" fmla="*/ 88562 w 7688580"/>
                <a:gd name="connsiteY1" fmla="*/ 0 h 531360"/>
                <a:gd name="connsiteX2" fmla="*/ 7600018 w 7688580"/>
                <a:gd name="connsiteY2" fmla="*/ 0 h 531360"/>
                <a:gd name="connsiteX3" fmla="*/ 7688580 w 7688580"/>
                <a:gd name="connsiteY3" fmla="*/ 88562 h 531360"/>
                <a:gd name="connsiteX4" fmla="*/ 7688580 w 7688580"/>
                <a:gd name="connsiteY4" fmla="*/ 442798 h 531360"/>
                <a:gd name="connsiteX5" fmla="*/ 7600018 w 7688580"/>
                <a:gd name="connsiteY5" fmla="*/ 531360 h 531360"/>
                <a:gd name="connsiteX6" fmla="*/ 88562 w 7688580"/>
                <a:gd name="connsiteY6" fmla="*/ 531360 h 531360"/>
                <a:gd name="connsiteX7" fmla="*/ 0 w 7688580"/>
                <a:gd name="connsiteY7" fmla="*/ 442798 h 531360"/>
                <a:gd name="connsiteX8" fmla="*/ 0 w 7688580"/>
                <a:gd name="connsiteY8" fmla="*/ 88562 h 53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88580" h="531360">
                  <a:moveTo>
                    <a:pt x="0" y="88562"/>
                  </a:moveTo>
                  <a:cubicBezTo>
                    <a:pt x="0" y="39651"/>
                    <a:pt x="39651" y="0"/>
                    <a:pt x="88562" y="0"/>
                  </a:cubicBezTo>
                  <a:lnTo>
                    <a:pt x="7600018" y="0"/>
                  </a:lnTo>
                  <a:cubicBezTo>
                    <a:pt x="7648929" y="0"/>
                    <a:pt x="7688580" y="39651"/>
                    <a:pt x="7688580" y="88562"/>
                  </a:cubicBezTo>
                  <a:lnTo>
                    <a:pt x="7688580" y="442798"/>
                  </a:lnTo>
                  <a:cubicBezTo>
                    <a:pt x="7688580" y="491709"/>
                    <a:pt x="7648929" y="531360"/>
                    <a:pt x="7600018" y="531360"/>
                  </a:cubicBezTo>
                  <a:lnTo>
                    <a:pt x="88562" y="531360"/>
                  </a:lnTo>
                  <a:cubicBezTo>
                    <a:pt x="39651" y="531360"/>
                    <a:pt x="0" y="491709"/>
                    <a:pt x="0" y="442798"/>
                  </a:cubicBezTo>
                  <a:lnTo>
                    <a:pt x="0" y="88562"/>
                  </a:lnTo>
                  <a:close/>
                </a:path>
              </a:pathLst>
            </a:custGeom>
            <a:ln>
              <a:solidFill>
                <a:srgbClr val="005C4A"/>
              </a:solidFill>
            </a:ln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6549" tIns="25939" rIns="316549" bIns="25939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5.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takut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berlebihan</a:t>
              </a:r>
              <a:endParaRPr lang="en-ID" sz="1600" b="1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D40E131-4E92-839F-46C6-AFDA5E5F9B7F}"/>
                </a:ext>
              </a:extLst>
            </p:cNvPr>
            <p:cNvSpPr/>
            <p:nvPr/>
          </p:nvSpPr>
          <p:spPr>
            <a:xfrm>
              <a:off x="723484" y="4663665"/>
              <a:ext cx="10983685" cy="441749"/>
            </a:xfrm>
            <a:prstGeom prst="rect">
              <a:avLst/>
            </a:pr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rasa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takut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manusiawi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seperti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takut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tenggelam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takut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binatang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buas</a:t>
              </a:r>
              <a:endParaRPr lang="en-ID" sz="1400" dirty="0">
                <a:solidFill>
                  <a:srgbClr val="005C4A"/>
                </a:solidFill>
              </a:endParaRPr>
            </a:p>
            <a:p>
              <a:endParaRPr lang="en-ID" sz="1400" dirty="0">
                <a:solidFill>
                  <a:srgbClr val="005C4A"/>
                </a:solidFill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9E38EE9-C416-9B87-587D-EE6C0686B302}"/>
                </a:ext>
              </a:extLst>
            </p:cNvPr>
            <p:cNvSpPr/>
            <p:nvPr/>
          </p:nvSpPr>
          <p:spPr>
            <a:xfrm>
              <a:off x="711201" y="4133347"/>
              <a:ext cx="5349772" cy="531360"/>
            </a:xfrm>
            <a:custGeom>
              <a:avLst/>
              <a:gdLst>
                <a:gd name="connsiteX0" fmla="*/ 0 w 7688580"/>
                <a:gd name="connsiteY0" fmla="*/ 88562 h 531360"/>
                <a:gd name="connsiteX1" fmla="*/ 88562 w 7688580"/>
                <a:gd name="connsiteY1" fmla="*/ 0 h 531360"/>
                <a:gd name="connsiteX2" fmla="*/ 7600018 w 7688580"/>
                <a:gd name="connsiteY2" fmla="*/ 0 h 531360"/>
                <a:gd name="connsiteX3" fmla="*/ 7688580 w 7688580"/>
                <a:gd name="connsiteY3" fmla="*/ 88562 h 531360"/>
                <a:gd name="connsiteX4" fmla="*/ 7688580 w 7688580"/>
                <a:gd name="connsiteY4" fmla="*/ 442798 h 531360"/>
                <a:gd name="connsiteX5" fmla="*/ 7600018 w 7688580"/>
                <a:gd name="connsiteY5" fmla="*/ 531360 h 531360"/>
                <a:gd name="connsiteX6" fmla="*/ 88562 w 7688580"/>
                <a:gd name="connsiteY6" fmla="*/ 531360 h 531360"/>
                <a:gd name="connsiteX7" fmla="*/ 0 w 7688580"/>
                <a:gd name="connsiteY7" fmla="*/ 442798 h 531360"/>
                <a:gd name="connsiteX8" fmla="*/ 0 w 7688580"/>
                <a:gd name="connsiteY8" fmla="*/ 88562 h 53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88580" h="531360">
                  <a:moveTo>
                    <a:pt x="0" y="88562"/>
                  </a:moveTo>
                  <a:cubicBezTo>
                    <a:pt x="0" y="39651"/>
                    <a:pt x="39651" y="0"/>
                    <a:pt x="88562" y="0"/>
                  </a:cubicBezTo>
                  <a:lnTo>
                    <a:pt x="7600018" y="0"/>
                  </a:lnTo>
                  <a:cubicBezTo>
                    <a:pt x="7648929" y="0"/>
                    <a:pt x="7688580" y="39651"/>
                    <a:pt x="7688580" y="88562"/>
                  </a:cubicBezTo>
                  <a:lnTo>
                    <a:pt x="7688580" y="442798"/>
                  </a:lnTo>
                  <a:cubicBezTo>
                    <a:pt x="7688580" y="491709"/>
                    <a:pt x="7648929" y="531360"/>
                    <a:pt x="7600018" y="531360"/>
                  </a:cubicBezTo>
                  <a:lnTo>
                    <a:pt x="88562" y="531360"/>
                  </a:lnTo>
                  <a:cubicBezTo>
                    <a:pt x="39651" y="531360"/>
                    <a:pt x="0" y="491709"/>
                    <a:pt x="0" y="442798"/>
                  </a:cubicBezTo>
                  <a:lnTo>
                    <a:pt x="0" y="88562"/>
                  </a:lnTo>
                  <a:close/>
                </a:path>
              </a:pathLst>
            </a:custGeom>
            <a:ln>
              <a:solidFill>
                <a:srgbClr val="005C4A"/>
              </a:solidFill>
            </a:ln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6549" tIns="25939" rIns="316549" bIns="25939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4.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takut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alami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/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wajar</a:t>
              </a:r>
              <a:endParaRPr lang="en-ID" sz="1600" b="1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18C4A36-79BF-8206-4A19-C2369B1C429C}"/>
                </a:ext>
              </a:extLst>
            </p:cNvPr>
            <p:cNvSpPr/>
            <p:nvPr/>
          </p:nvSpPr>
          <p:spPr>
            <a:xfrm>
              <a:off x="726215" y="3687465"/>
              <a:ext cx="10983685" cy="441749"/>
            </a:xfrm>
            <a:prstGeom prst="rect">
              <a:avLst/>
            </a:pr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meninggalkan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kewajiban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ibadah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karena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takut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kepada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manusia</a:t>
              </a:r>
              <a:endParaRPr lang="en-ID" sz="1400" dirty="0">
                <a:solidFill>
                  <a:srgbClr val="005C4A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1A1203-8628-6CBF-047C-21DDE8B65CF2}"/>
                </a:ext>
              </a:extLst>
            </p:cNvPr>
            <p:cNvSpPr/>
            <p:nvPr/>
          </p:nvSpPr>
          <p:spPr>
            <a:xfrm>
              <a:off x="725713" y="5634712"/>
              <a:ext cx="10983685" cy="441749"/>
            </a:xfrm>
            <a:prstGeom prst="rect">
              <a:avLst/>
            </a:pr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sz="1400" dirty="0">
                  <a:solidFill>
                    <a:srgbClr val="005C4A"/>
                  </a:solidFill>
                </a:rPr>
                <a:t>rasa </a:t>
              </a:r>
              <a:r>
                <a:rPr lang="en-US" sz="1400" dirty="0" err="1">
                  <a:solidFill>
                    <a:srgbClr val="005C4A"/>
                  </a:solidFill>
                </a:rPr>
                <a:t>takut</a:t>
              </a:r>
              <a:r>
                <a:rPr lang="en-US" sz="1400" dirty="0">
                  <a:solidFill>
                    <a:srgbClr val="005C4A"/>
                  </a:solidFill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</a:rPr>
                <a:t>tanpa</a:t>
              </a:r>
              <a:r>
                <a:rPr lang="en-US" sz="1400" dirty="0">
                  <a:solidFill>
                    <a:srgbClr val="005C4A"/>
                  </a:solidFill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</a:rPr>
                <a:t>alasan</a:t>
              </a:r>
              <a:r>
                <a:rPr lang="en-US" sz="1400" dirty="0">
                  <a:solidFill>
                    <a:srgbClr val="005C4A"/>
                  </a:solidFill>
                </a:rPr>
                <a:t> yang </a:t>
              </a:r>
              <a:r>
                <a:rPr lang="en-US" sz="1400" dirty="0" err="1">
                  <a:solidFill>
                    <a:srgbClr val="005C4A"/>
                  </a:solidFill>
                </a:rPr>
                <a:t>jelas</a:t>
              </a:r>
              <a:r>
                <a:rPr lang="en-US" sz="1400" dirty="0">
                  <a:solidFill>
                    <a:srgbClr val="005C4A"/>
                  </a:solidFill>
                </a:rPr>
                <a:t>; </a:t>
              </a:r>
              <a:r>
                <a:rPr lang="en-US" sz="1400" dirty="0" err="1">
                  <a:solidFill>
                    <a:srgbClr val="005C4A"/>
                  </a:solidFill>
                </a:rPr>
                <a:t>pemilik</a:t>
              </a:r>
              <a:r>
                <a:rPr lang="en-US" sz="1400" dirty="0">
                  <a:solidFill>
                    <a:srgbClr val="005C4A"/>
                  </a:solidFill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</a:rPr>
                <a:t>sifat</a:t>
              </a:r>
              <a:r>
                <a:rPr lang="en-US" sz="1400" dirty="0">
                  <a:solidFill>
                    <a:srgbClr val="005C4A"/>
                  </a:solidFill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</a:rPr>
                <a:t>ini</a:t>
              </a:r>
              <a:r>
                <a:rPr lang="en-US" sz="1400" dirty="0">
                  <a:solidFill>
                    <a:srgbClr val="005C4A"/>
                  </a:solidFill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</a:rPr>
                <a:t>disebut</a:t>
              </a:r>
              <a:r>
                <a:rPr lang="en-US" sz="1400" dirty="0">
                  <a:solidFill>
                    <a:srgbClr val="005C4A"/>
                  </a:solidFill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</a:rPr>
                <a:t>pengecut</a:t>
              </a:r>
              <a:r>
                <a:rPr lang="en-US" sz="1400" dirty="0">
                  <a:solidFill>
                    <a:srgbClr val="005C4A"/>
                  </a:solidFill>
                </a:rPr>
                <a:t> (</a:t>
              </a:r>
              <a:r>
                <a:rPr lang="en-US" sz="1400" i="1" dirty="0" err="1">
                  <a:solidFill>
                    <a:srgbClr val="005C4A"/>
                  </a:solidFill>
                </a:rPr>
                <a:t>jubn</a:t>
              </a:r>
              <a:r>
                <a:rPr lang="en-US" sz="1400" i="1" dirty="0">
                  <a:solidFill>
                    <a:srgbClr val="005C4A"/>
                  </a:solidFill>
                </a:rPr>
                <a:t>)</a:t>
              </a:r>
              <a:endParaRPr lang="en-ID" sz="1400" dirty="0">
                <a:solidFill>
                  <a:srgbClr val="005C4A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BF30D75-98A3-5E45-CFC0-26B9AE92E5FC}"/>
                </a:ext>
              </a:extLst>
            </p:cNvPr>
            <p:cNvSpPr/>
            <p:nvPr/>
          </p:nvSpPr>
          <p:spPr>
            <a:xfrm>
              <a:off x="727079" y="2702186"/>
              <a:ext cx="10983685" cy="441749"/>
            </a:xfrm>
            <a:prstGeom prst="rect">
              <a:avLst/>
            </a:pr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takut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terhadap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perilaku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maksiat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dibenci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sz="1400" dirty="0">
                <a:solidFill>
                  <a:srgbClr val="005C4A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431ACE3-28BC-276B-ACF2-9207A260DE78}"/>
                </a:ext>
              </a:extLst>
            </p:cNvPr>
            <p:cNvSpPr/>
            <p:nvPr/>
          </p:nvSpPr>
          <p:spPr>
            <a:xfrm>
              <a:off x="718457" y="1710775"/>
              <a:ext cx="10983685" cy="441749"/>
            </a:xfrm>
            <a:prstGeom prst="rect">
              <a:avLst/>
            </a:pr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takut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beribadah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ber-</a:t>
              </a:r>
              <a:r>
                <a:rPr lang="en-US" sz="14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taqarub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;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hanya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untuk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. dan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termasuk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rukun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ibadah</a:t>
              </a:r>
              <a:endParaRPr lang="en-ID" sz="1400" dirty="0">
                <a:solidFill>
                  <a:srgbClr val="005C4A"/>
                </a:solidFill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B42C29B-7EA1-CAD7-D382-CEB5E66C46F1}"/>
                </a:ext>
              </a:extLst>
            </p:cNvPr>
            <p:cNvSpPr/>
            <p:nvPr/>
          </p:nvSpPr>
          <p:spPr>
            <a:xfrm>
              <a:off x="713681" y="1175357"/>
              <a:ext cx="5346438" cy="531360"/>
            </a:xfrm>
            <a:custGeom>
              <a:avLst/>
              <a:gdLst>
                <a:gd name="connsiteX0" fmla="*/ 0 w 7688580"/>
                <a:gd name="connsiteY0" fmla="*/ 88562 h 531360"/>
                <a:gd name="connsiteX1" fmla="*/ 88562 w 7688580"/>
                <a:gd name="connsiteY1" fmla="*/ 0 h 531360"/>
                <a:gd name="connsiteX2" fmla="*/ 7600018 w 7688580"/>
                <a:gd name="connsiteY2" fmla="*/ 0 h 531360"/>
                <a:gd name="connsiteX3" fmla="*/ 7688580 w 7688580"/>
                <a:gd name="connsiteY3" fmla="*/ 88562 h 531360"/>
                <a:gd name="connsiteX4" fmla="*/ 7688580 w 7688580"/>
                <a:gd name="connsiteY4" fmla="*/ 442798 h 531360"/>
                <a:gd name="connsiteX5" fmla="*/ 7600018 w 7688580"/>
                <a:gd name="connsiteY5" fmla="*/ 531360 h 531360"/>
                <a:gd name="connsiteX6" fmla="*/ 88562 w 7688580"/>
                <a:gd name="connsiteY6" fmla="*/ 531360 h 531360"/>
                <a:gd name="connsiteX7" fmla="*/ 0 w 7688580"/>
                <a:gd name="connsiteY7" fmla="*/ 442798 h 531360"/>
                <a:gd name="connsiteX8" fmla="*/ 0 w 7688580"/>
                <a:gd name="connsiteY8" fmla="*/ 88562 h 53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88580" h="531360">
                  <a:moveTo>
                    <a:pt x="0" y="88562"/>
                  </a:moveTo>
                  <a:cubicBezTo>
                    <a:pt x="0" y="39651"/>
                    <a:pt x="39651" y="0"/>
                    <a:pt x="88562" y="0"/>
                  </a:cubicBezTo>
                  <a:lnTo>
                    <a:pt x="7600018" y="0"/>
                  </a:lnTo>
                  <a:cubicBezTo>
                    <a:pt x="7648929" y="0"/>
                    <a:pt x="7688580" y="39651"/>
                    <a:pt x="7688580" y="88562"/>
                  </a:cubicBezTo>
                  <a:lnTo>
                    <a:pt x="7688580" y="442798"/>
                  </a:lnTo>
                  <a:cubicBezTo>
                    <a:pt x="7688580" y="491709"/>
                    <a:pt x="7648929" y="531360"/>
                    <a:pt x="7600018" y="531360"/>
                  </a:cubicBezTo>
                  <a:lnTo>
                    <a:pt x="88562" y="531360"/>
                  </a:lnTo>
                  <a:cubicBezTo>
                    <a:pt x="39651" y="531360"/>
                    <a:pt x="0" y="491709"/>
                    <a:pt x="0" y="442798"/>
                  </a:cubicBezTo>
                  <a:lnTo>
                    <a:pt x="0" y="88562"/>
                  </a:lnTo>
                  <a:close/>
                </a:path>
              </a:pathLst>
            </a:custGeom>
            <a:ln>
              <a:solidFill>
                <a:srgbClr val="005C4A"/>
              </a:solidFill>
            </a:ln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6549" tIns="25939" rIns="316549" bIns="25939" numCol="1" spcCol="1270" anchor="ctr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1.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takut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tersembunyi</a:t>
              </a:r>
              <a:endParaRPr lang="en-ID" sz="1600" b="1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C9628FA-1D42-4621-0CB5-605EF1F8034F}"/>
                </a:ext>
              </a:extLst>
            </p:cNvPr>
            <p:cNvSpPr/>
            <p:nvPr/>
          </p:nvSpPr>
          <p:spPr>
            <a:xfrm>
              <a:off x="725712" y="2165232"/>
              <a:ext cx="5349772" cy="531360"/>
            </a:xfrm>
            <a:custGeom>
              <a:avLst/>
              <a:gdLst>
                <a:gd name="connsiteX0" fmla="*/ 0 w 7688580"/>
                <a:gd name="connsiteY0" fmla="*/ 88562 h 531360"/>
                <a:gd name="connsiteX1" fmla="*/ 88562 w 7688580"/>
                <a:gd name="connsiteY1" fmla="*/ 0 h 531360"/>
                <a:gd name="connsiteX2" fmla="*/ 7600018 w 7688580"/>
                <a:gd name="connsiteY2" fmla="*/ 0 h 531360"/>
                <a:gd name="connsiteX3" fmla="*/ 7688580 w 7688580"/>
                <a:gd name="connsiteY3" fmla="*/ 88562 h 531360"/>
                <a:gd name="connsiteX4" fmla="*/ 7688580 w 7688580"/>
                <a:gd name="connsiteY4" fmla="*/ 442798 h 531360"/>
                <a:gd name="connsiteX5" fmla="*/ 7600018 w 7688580"/>
                <a:gd name="connsiteY5" fmla="*/ 531360 h 531360"/>
                <a:gd name="connsiteX6" fmla="*/ 88562 w 7688580"/>
                <a:gd name="connsiteY6" fmla="*/ 531360 h 531360"/>
                <a:gd name="connsiteX7" fmla="*/ 0 w 7688580"/>
                <a:gd name="connsiteY7" fmla="*/ 442798 h 531360"/>
                <a:gd name="connsiteX8" fmla="*/ 0 w 7688580"/>
                <a:gd name="connsiteY8" fmla="*/ 88562 h 53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88580" h="531360">
                  <a:moveTo>
                    <a:pt x="0" y="88562"/>
                  </a:moveTo>
                  <a:cubicBezTo>
                    <a:pt x="0" y="39651"/>
                    <a:pt x="39651" y="0"/>
                    <a:pt x="88562" y="0"/>
                  </a:cubicBezTo>
                  <a:lnTo>
                    <a:pt x="7600018" y="0"/>
                  </a:lnTo>
                  <a:cubicBezTo>
                    <a:pt x="7648929" y="0"/>
                    <a:pt x="7688580" y="39651"/>
                    <a:pt x="7688580" y="88562"/>
                  </a:cubicBezTo>
                  <a:lnTo>
                    <a:pt x="7688580" y="442798"/>
                  </a:lnTo>
                  <a:cubicBezTo>
                    <a:pt x="7688580" y="491709"/>
                    <a:pt x="7648929" y="531360"/>
                    <a:pt x="7600018" y="531360"/>
                  </a:cubicBezTo>
                  <a:lnTo>
                    <a:pt x="88562" y="531360"/>
                  </a:lnTo>
                  <a:cubicBezTo>
                    <a:pt x="39651" y="531360"/>
                    <a:pt x="0" y="491709"/>
                    <a:pt x="0" y="442798"/>
                  </a:cubicBezTo>
                  <a:lnTo>
                    <a:pt x="0" y="88562"/>
                  </a:lnTo>
                  <a:close/>
                </a:path>
              </a:pathLst>
            </a:custGeom>
            <a:ln>
              <a:solidFill>
                <a:srgbClr val="005C4A"/>
              </a:solidFill>
            </a:ln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6549" tIns="25939" rIns="316549" bIns="25939" numCol="1" spcCol="1270" anchor="ctr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2.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takut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ancaman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sz="1600" b="1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74DA0AD-92F6-6DE3-BFBA-3DEE4B5D53EE}"/>
                </a:ext>
              </a:extLst>
            </p:cNvPr>
            <p:cNvSpPr/>
            <p:nvPr/>
          </p:nvSpPr>
          <p:spPr>
            <a:xfrm>
              <a:off x="711201" y="3155028"/>
              <a:ext cx="5349772" cy="531360"/>
            </a:xfrm>
            <a:custGeom>
              <a:avLst/>
              <a:gdLst>
                <a:gd name="connsiteX0" fmla="*/ 0 w 7688580"/>
                <a:gd name="connsiteY0" fmla="*/ 88562 h 531360"/>
                <a:gd name="connsiteX1" fmla="*/ 88562 w 7688580"/>
                <a:gd name="connsiteY1" fmla="*/ 0 h 531360"/>
                <a:gd name="connsiteX2" fmla="*/ 7600018 w 7688580"/>
                <a:gd name="connsiteY2" fmla="*/ 0 h 531360"/>
                <a:gd name="connsiteX3" fmla="*/ 7688580 w 7688580"/>
                <a:gd name="connsiteY3" fmla="*/ 88562 h 531360"/>
                <a:gd name="connsiteX4" fmla="*/ 7688580 w 7688580"/>
                <a:gd name="connsiteY4" fmla="*/ 442798 h 531360"/>
                <a:gd name="connsiteX5" fmla="*/ 7600018 w 7688580"/>
                <a:gd name="connsiteY5" fmla="*/ 531360 h 531360"/>
                <a:gd name="connsiteX6" fmla="*/ 88562 w 7688580"/>
                <a:gd name="connsiteY6" fmla="*/ 531360 h 531360"/>
                <a:gd name="connsiteX7" fmla="*/ 0 w 7688580"/>
                <a:gd name="connsiteY7" fmla="*/ 442798 h 531360"/>
                <a:gd name="connsiteX8" fmla="*/ 0 w 7688580"/>
                <a:gd name="connsiteY8" fmla="*/ 88562 h 53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88580" h="531360">
                  <a:moveTo>
                    <a:pt x="0" y="88562"/>
                  </a:moveTo>
                  <a:cubicBezTo>
                    <a:pt x="0" y="39651"/>
                    <a:pt x="39651" y="0"/>
                    <a:pt x="88562" y="0"/>
                  </a:cubicBezTo>
                  <a:lnTo>
                    <a:pt x="7600018" y="0"/>
                  </a:lnTo>
                  <a:cubicBezTo>
                    <a:pt x="7648929" y="0"/>
                    <a:pt x="7688580" y="39651"/>
                    <a:pt x="7688580" y="88562"/>
                  </a:cubicBezTo>
                  <a:lnTo>
                    <a:pt x="7688580" y="442798"/>
                  </a:lnTo>
                  <a:cubicBezTo>
                    <a:pt x="7688580" y="491709"/>
                    <a:pt x="7648929" y="531360"/>
                    <a:pt x="7600018" y="531360"/>
                  </a:cubicBezTo>
                  <a:lnTo>
                    <a:pt x="88562" y="531360"/>
                  </a:lnTo>
                  <a:cubicBezTo>
                    <a:pt x="39651" y="531360"/>
                    <a:pt x="0" y="491709"/>
                    <a:pt x="0" y="442798"/>
                  </a:cubicBezTo>
                  <a:lnTo>
                    <a:pt x="0" y="88562"/>
                  </a:lnTo>
                  <a:close/>
                </a:path>
              </a:pathLst>
            </a:custGeom>
            <a:ln>
              <a:solidFill>
                <a:srgbClr val="005C4A"/>
              </a:solidFill>
            </a:ln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6549" tIns="25939" rIns="316549" bIns="25939" numCol="1" spcCol="1270" anchor="ctr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3.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takut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dilarang</a:t>
              </a:r>
              <a:endParaRPr lang="en-ID" sz="1600" b="1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18" name="Rectangle 17">
            <a:hlinkClick r:id="rId3" action="ppaction://hlinksldjump"/>
            <a:extLst>
              <a:ext uri="{FF2B5EF4-FFF2-40B4-BE49-F238E27FC236}">
                <a16:creationId xmlns:a16="http://schemas.microsoft.com/office/drawing/2014/main" id="{16FAB6E1-C296-780C-761D-BD7266829F9A}"/>
              </a:ext>
            </a:extLst>
          </p:cNvPr>
          <p:cNvSpPr/>
          <p:nvPr/>
        </p:nvSpPr>
        <p:spPr>
          <a:xfrm>
            <a:off x="2789300" y="440532"/>
            <a:ext cx="34868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Macam-Macam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Khauf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080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hlinkClick r:id="rId3" action="ppaction://hlinksldjump"/>
            <a:extLst>
              <a:ext uri="{FF2B5EF4-FFF2-40B4-BE49-F238E27FC236}">
                <a16:creationId xmlns:a16="http://schemas.microsoft.com/office/drawing/2014/main" id="{16FAB6E1-C296-780C-761D-BD7266829F9A}"/>
              </a:ext>
            </a:extLst>
          </p:cNvPr>
          <p:cNvSpPr/>
          <p:nvPr/>
        </p:nvSpPr>
        <p:spPr>
          <a:xfrm>
            <a:off x="2789300" y="440532"/>
            <a:ext cx="30900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Tanda-Tanda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Khauf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C45F890-043E-B3A3-3677-493FB3015BD6}"/>
              </a:ext>
            </a:extLst>
          </p:cNvPr>
          <p:cNvGrpSpPr/>
          <p:nvPr/>
        </p:nvGrpSpPr>
        <p:grpSpPr>
          <a:xfrm>
            <a:off x="838200" y="1337637"/>
            <a:ext cx="7208722" cy="2913934"/>
            <a:chOff x="604712" y="1563437"/>
            <a:chExt cx="10963843" cy="4431842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3CC855E-EB7C-9A3E-DCDE-3933AEF65698}"/>
                </a:ext>
              </a:extLst>
            </p:cNvPr>
            <p:cNvGrpSpPr/>
            <p:nvPr/>
          </p:nvGrpSpPr>
          <p:grpSpPr>
            <a:xfrm>
              <a:off x="604712" y="3331256"/>
              <a:ext cx="2658668" cy="2658662"/>
              <a:chOff x="604712" y="3343432"/>
              <a:chExt cx="2658668" cy="2658662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B9184966-F9AB-8C85-0088-A672FE4D5195}"/>
                  </a:ext>
                </a:extLst>
              </p:cNvPr>
              <p:cNvSpPr/>
              <p:nvPr/>
            </p:nvSpPr>
            <p:spPr>
              <a:xfrm>
                <a:off x="604712" y="3343432"/>
                <a:ext cx="2658668" cy="2658662"/>
              </a:xfrm>
              <a:custGeom>
                <a:avLst/>
                <a:gdLst>
                  <a:gd name="connsiteX0" fmla="*/ 0 w 2658668"/>
                  <a:gd name="connsiteY0" fmla="*/ 1329331 h 2658662"/>
                  <a:gd name="connsiteX1" fmla="*/ 1329334 w 2658668"/>
                  <a:gd name="connsiteY1" fmla="*/ 0 h 2658662"/>
                  <a:gd name="connsiteX2" fmla="*/ 2658668 w 2658668"/>
                  <a:gd name="connsiteY2" fmla="*/ 1329331 h 2658662"/>
                  <a:gd name="connsiteX3" fmla="*/ 1329334 w 2658668"/>
                  <a:gd name="connsiteY3" fmla="*/ 2658662 h 2658662"/>
                  <a:gd name="connsiteX4" fmla="*/ 0 w 2658668"/>
                  <a:gd name="connsiteY4" fmla="*/ 1329331 h 2658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8668" h="2658662">
                    <a:moveTo>
                      <a:pt x="0" y="1329331"/>
                    </a:moveTo>
                    <a:cubicBezTo>
                      <a:pt x="0" y="595162"/>
                      <a:pt x="595163" y="0"/>
                      <a:pt x="1329334" y="0"/>
                    </a:cubicBezTo>
                    <a:cubicBezTo>
                      <a:pt x="2063505" y="0"/>
                      <a:pt x="2658668" y="595162"/>
                      <a:pt x="2658668" y="1329331"/>
                    </a:cubicBezTo>
                    <a:cubicBezTo>
                      <a:pt x="2658668" y="2063500"/>
                      <a:pt x="2063505" y="2658662"/>
                      <a:pt x="1329334" y="2658662"/>
                    </a:cubicBezTo>
                    <a:cubicBezTo>
                      <a:pt x="595163" y="2658662"/>
                      <a:pt x="0" y="2063500"/>
                      <a:pt x="0" y="132933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0">
                <a:solidFill>
                  <a:srgbClr val="A9D18E"/>
                </a:solidFill>
              </a:ln>
              <a:effectLst>
                <a:innerShdw blurRad="368300" dist="76200" dir="186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583663" tIns="583662" rIns="583663" bIns="583662" numCol="1" spcCol="1270" anchor="ctr" anchorCtr="0">
                <a:noAutofit/>
              </a:bodyPr>
              <a:lstStyle/>
              <a:p>
                <a:pPr marL="0" lvl="0" indent="0" algn="ctr" defTabSz="2266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1400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2FF0F62A-C5E7-AF13-5C9A-DC09FA22B5D2}"/>
                  </a:ext>
                </a:extLst>
              </p:cNvPr>
              <p:cNvSpPr txBox="1"/>
              <p:nvPr/>
            </p:nvSpPr>
            <p:spPr>
              <a:xfrm>
                <a:off x="893756" y="4159538"/>
                <a:ext cx="2125617" cy="112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60943C"/>
                    </a:solidFill>
                    <a:latin typeface="Candara" panose="020E0502030303020204" pitchFamily="34" charset="0"/>
                  </a:rPr>
                  <a:t>mengonsumsi</a:t>
                </a:r>
                <a:r>
                  <a:rPr lang="en-US" sz="1400" dirty="0">
                    <a:solidFill>
                      <a:srgbClr val="60943C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60943C"/>
                    </a:solidFill>
                    <a:latin typeface="Candara" panose="020E0502030303020204" pitchFamily="34" charset="0"/>
                  </a:rPr>
                  <a:t>makanan</a:t>
                </a:r>
                <a:r>
                  <a:rPr lang="en-US" sz="1400" dirty="0">
                    <a:solidFill>
                      <a:srgbClr val="60943C"/>
                    </a:solidFill>
                    <a:latin typeface="Candara" panose="020E0502030303020204" pitchFamily="34" charset="0"/>
                  </a:rPr>
                  <a:t> halal dan </a:t>
                </a:r>
                <a:r>
                  <a:rPr lang="en-US" sz="1400" dirty="0" err="1">
                    <a:solidFill>
                      <a:srgbClr val="60943C"/>
                    </a:solidFill>
                    <a:latin typeface="Candara" panose="020E0502030303020204" pitchFamily="34" charset="0"/>
                  </a:rPr>
                  <a:t>baik</a:t>
                </a:r>
                <a:endParaRPr lang="en-ID" sz="1400" b="1" dirty="0">
                  <a:solidFill>
                    <a:srgbClr val="60943C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CE7E748-9094-848E-C3E5-8165341CF9D1}"/>
                </a:ext>
              </a:extLst>
            </p:cNvPr>
            <p:cNvGrpSpPr/>
            <p:nvPr/>
          </p:nvGrpSpPr>
          <p:grpSpPr>
            <a:xfrm>
              <a:off x="8909887" y="3331256"/>
              <a:ext cx="2658668" cy="2658662"/>
              <a:chOff x="8909887" y="3343432"/>
              <a:chExt cx="2658668" cy="2658662"/>
            </a:xfrm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8E63059-C46A-1624-64E0-29582E6AC7FB}"/>
                  </a:ext>
                </a:extLst>
              </p:cNvPr>
              <p:cNvSpPr/>
              <p:nvPr/>
            </p:nvSpPr>
            <p:spPr>
              <a:xfrm>
                <a:off x="8909887" y="3343432"/>
                <a:ext cx="2658668" cy="2658662"/>
              </a:xfrm>
              <a:custGeom>
                <a:avLst/>
                <a:gdLst>
                  <a:gd name="connsiteX0" fmla="*/ 0 w 2658668"/>
                  <a:gd name="connsiteY0" fmla="*/ 1329331 h 2658662"/>
                  <a:gd name="connsiteX1" fmla="*/ 1329334 w 2658668"/>
                  <a:gd name="connsiteY1" fmla="*/ 0 h 2658662"/>
                  <a:gd name="connsiteX2" fmla="*/ 2658668 w 2658668"/>
                  <a:gd name="connsiteY2" fmla="*/ 1329331 h 2658662"/>
                  <a:gd name="connsiteX3" fmla="*/ 1329334 w 2658668"/>
                  <a:gd name="connsiteY3" fmla="*/ 2658662 h 2658662"/>
                  <a:gd name="connsiteX4" fmla="*/ 0 w 2658668"/>
                  <a:gd name="connsiteY4" fmla="*/ 1329331 h 2658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8668" h="2658662">
                    <a:moveTo>
                      <a:pt x="0" y="1329331"/>
                    </a:moveTo>
                    <a:cubicBezTo>
                      <a:pt x="0" y="595162"/>
                      <a:pt x="595163" y="0"/>
                      <a:pt x="1329334" y="0"/>
                    </a:cubicBezTo>
                    <a:cubicBezTo>
                      <a:pt x="2063505" y="0"/>
                      <a:pt x="2658668" y="595162"/>
                      <a:pt x="2658668" y="1329331"/>
                    </a:cubicBezTo>
                    <a:cubicBezTo>
                      <a:pt x="2658668" y="2063500"/>
                      <a:pt x="2063505" y="2658662"/>
                      <a:pt x="1329334" y="2658662"/>
                    </a:cubicBezTo>
                    <a:cubicBezTo>
                      <a:pt x="595163" y="2658662"/>
                      <a:pt x="0" y="2063500"/>
                      <a:pt x="0" y="132933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0">
                <a:solidFill>
                  <a:srgbClr val="90D0A1"/>
                </a:solidFill>
              </a:ln>
              <a:effectLst>
                <a:innerShdw blurRad="368300" dist="76200" dir="186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583663" tIns="583662" rIns="583663" bIns="583662" numCol="1" spcCol="1270" anchor="ctr" anchorCtr="0">
                <a:noAutofit/>
              </a:bodyPr>
              <a:lstStyle/>
              <a:p>
                <a:pPr marL="0" lvl="0" indent="0" algn="ctr" defTabSz="2266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1400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07BC0BA-1820-7BFE-2960-2326657EEFB2}"/>
                  </a:ext>
                </a:extLst>
              </p:cNvPr>
              <p:cNvSpPr txBox="1"/>
              <p:nvPr/>
            </p:nvSpPr>
            <p:spPr>
              <a:xfrm>
                <a:off x="9169936" y="3980234"/>
                <a:ext cx="2125617" cy="14511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60BC78"/>
                    </a:solidFill>
                    <a:latin typeface="Candara" panose="020E0502030303020204" pitchFamily="34" charset="0"/>
                  </a:rPr>
                  <a:t>taat</a:t>
                </a:r>
                <a:r>
                  <a:rPr lang="en-US" sz="1400" dirty="0">
                    <a:solidFill>
                      <a:srgbClr val="60BC78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60BC78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400" dirty="0">
                    <a:solidFill>
                      <a:srgbClr val="60BC78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400" dirty="0" err="1">
                    <a:solidFill>
                      <a:srgbClr val="60BC78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400" dirty="0">
                    <a:solidFill>
                      <a:srgbClr val="60BC78"/>
                    </a:solidFill>
                    <a:latin typeface="Candara" panose="020E0502030303020204" pitchFamily="34" charset="0"/>
                  </a:rPr>
                  <a:t>. </a:t>
                </a:r>
                <a:r>
                  <a:rPr lang="en-US" sz="1400" dirty="0" err="1">
                    <a:solidFill>
                      <a:srgbClr val="60BC78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sz="1400" dirty="0">
                    <a:solidFill>
                      <a:srgbClr val="60BC78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60BC78"/>
                    </a:solidFill>
                    <a:latin typeface="Candara" panose="020E0502030303020204" pitchFamily="34" charset="0"/>
                  </a:rPr>
                  <a:t>penuh</a:t>
                </a:r>
                <a:r>
                  <a:rPr lang="en-US" sz="1400" dirty="0">
                    <a:solidFill>
                      <a:srgbClr val="60BC78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60BC78"/>
                    </a:solidFill>
                    <a:latin typeface="Candara" panose="020E0502030303020204" pitchFamily="34" charset="0"/>
                  </a:rPr>
                  <a:t>keikhlasan</a:t>
                </a:r>
                <a:endParaRPr lang="en-ID" sz="1400" b="1" dirty="0">
                  <a:solidFill>
                    <a:srgbClr val="60BC78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2C544873-B915-196F-21DD-EFA3319D6643}"/>
                </a:ext>
              </a:extLst>
            </p:cNvPr>
            <p:cNvGrpSpPr/>
            <p:nvPr/>
          </p:nvGrpSpPr>
          <p:grpSpPr>
            <a:xfrm>
              <a:off x="2032000" y="1563437"/>
              <a:ext cx="8127998" cy="4431842"/>
              <a:chOff x="2032000" y="1677534"/>
              <a:chExt cx="8127998" cy="4431842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2622D686-C282-3209-CAE3-76481E3D8FD7}"/>
                  </a:ext>
                </a:extLst>
              </p:cNvPr>
              <p:cNvGrpSpPr/>
              <p:nvPr/>
            </p:nvGrpSpPr>
            <p:grpSpPr>
              <a:xfrm>
                <a:off x="3383291" y="3450714"/>
                <a:ext cx="2658668" cy="2658662"/>
                <a:chOff x="3383291" y="3450714"/>
                <a:chExt cx="2658668" cy="2658662"/>
              </a:xfrm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30726C02-6A0F-7CA7-7759-F453C57475D1}"/>
                    </a:ext>
                  </a:extLst>
                </p:cNvPr>
                <p:cNvSpPr/>
                <p:nvPr/>
              </p:nvSpPr>
              <p:spPr>
                <a:xfrm>
                  <a:off x="3383291" y="3450714"/>
                  <a:ext cx="2658668" cy="2658662"/>
                </a:xfrm>
                <a:custGeom>
                  <a:avLst/>
                  <a:gdLst>
                    <a:gd name="connsiteX0" fmla="*/ 0 w 2658668"/>
                    <a:gd name="connsiteY0" fmla="*/ 1329331 h 2658662"/>
                    <a:gd name="connsiteX1" fmla="*/ 1329334 w 2658668"/>
                    <a:gd name="connsiteY1" fmla="*/ 0 h 2658662"/>
                    <a:gd name="connsiteX2" fmla="*/ 2658668 w 2658668"/>
                    <a:gd name="connsiteY2" fmla="*/ 1329331 h 2658662"/>
                    <a:gd name="connsiteX3" fmla="*/ 1329334 w 2658668"/>
                    <a:gd name="connsiteY3" fmla="*/ 2658662 h 2658662"/>
                    <a:gd name="connsiteX4" fmla="*/ 0 w 2658668"/>
                    <a:gd name="connsiteY4" fmla="*/ 1329331 h 2658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58668" h="2658662">
                      <a:moveTo>
                        <a:pt x="0" y="1329331"/>
                      </a:moveTo>
                      <a:cubicBezTo>
                        <a:pt x="0" y="595162"/>
                        <a:pt x="595163" y="0"/>
                        <a:pt x="1329334" y="0"/>
                      </a:cubicBezTo>
                      <a:cubicBezTo>
                        <a:pt x="2063505" y="0"/>
                        <a:pt x="2658668" y="595162"/>
                        <a:pt x="2658668" y="1329331"/>
                      </a:cubicBezTo>
                      <a:cubicBezTo>
                        <a:pt x="2658668" y="2063500"/>
                        <a:pt x="2063505" y="2658662"/>
                        <a:pt x="1329334" y="2658662"/>
                      </a:cubicBezTo>
                      <a:cubicBezTo>
                        <a:pt x="595163" y="2658662"/>
                        <a:pt x="0" y="2063500"/>
                        <a:pt x="0" y="13293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0">
                  <a:solidFill>
                    <a:srgbClr val="00DEB4"/>
                  </a:solidFill>
                </a:ln>
                <a:effectLst>
                  <a:innerShdw blurRad="368300" dist="76200" dir="186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alpha val="5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alpha val="5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/>
                </a:fontRef>
              </p:style>
              <p:txBody>
                <a:bodyPr spcFirstLastPara="0" vert="horz" wrap="square" lIns="583663" tIns="583662" rIns="583663" bIns="583662" numCol="1" spcCol="1270" anchor="ctr" anchorCtr="0">
                  <a:noAutofit/>
                </a:bodyPr>
                <a:lstStyle/>
                <a:p>
                  <a:pPr marL="0" lvl="0" indent="0" algn="ctr" defTabSz="22669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en-ID" sz="1400" kern="1200" dirty="0"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4D9D7B6E-CD8D-878B-DBF7-85143AD29687}"/>
                    </a:ext>
                  </a:extLst>
                </p:cNvPr>
                <p:cNvSpPr txBox="1"/>
                <p:nvPr/>
              </p:nvSpPr>
              <p:spPr>
                <a:xfrm>
                  <a:off x="3705573" y="4315372"/>
                  <a:ext cx="2056852" cy="1123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 err="1">
                      <a:solidFill>
                        <a:srgbClr val="00DEB4"/>
                      </a:solidFill>
                      <a:latin typeface="Candara" panose="020E0502030303020204" pitchFamily="34" charset="0"/>
                    </a:rPr>
                    <a:t>kakinya</a:t>
                  </a:r>
                  <a:r>
                    <a:rPr lang="en-US" sz="1400" dirty="0">
                      <a:solidFill>
                        <a:srgbClr val="00DEB4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DEB4"/>
                      </a:solidFill>
                      <a:latin typeface="Candara" panose="020E0502030303020204" pitchFamily="34" charset="0"/>
                    </a:rPr>
                    <a:t>untuk</a:t>
                  </a:r>
                  <a:r>
                    <a:rPr lang="en-US" sz="1400" dirty="0">
                      <a:solidFill>
                        <a:srgbClr val="00DEB4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DEB4"/>
                      </a:solidFill>
                      <a:latin typeface="Candara" panose="020E0502030303020204" pitchFamily="34" charset="0"/>
                    </a:rPr>
                    <a:t>melangkah</a:t>
                  </a:r>
                  <a:r>
                    <a:rPr lang="en-US" sz="1400" dirty="0">
                      <a:solidFill>
                        <a:srgbClr val="00DEB4"/>
                      </a:solidFill>
                      <a:latin typeface="Candara" panose="020E0502030303020204" pitchFamily="34" charset="0"/>
                    </a:rPr>
                    <a:t> pada </a:t>
                  </a:r>
                  <a:r>
                    <a:rPr lang="en-US" sz="1400" dirty="0" err="1">
                      <a:solidFill>
                        <a:srgbClr val="00DEB4"/>
                      </a:solidFill>
                      <a:latin typeface="Candara" panose="020E0502030303020204" pitchFamily="34" charset="0"/>
                    </a:rPr>
                    <a:t>kebaikan</a:t>
                  </a:r>
                  <a:endParaRPr lang="en-ID" sz="1400" b="1" dirty="0">
                    <a:solidFill>
                      <a:srgbClr val="00DEB4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AA59108C-E9A6-AAA6-490A-3459533EC6E9}"/>
                  </a:ext>
                </a:extLst>
              </p:cNvPr>
              <p:cNvGrpSpPr/>
              <p:nvPr/>
            </p:nvGrpSpPr>
            <p:grpSpPr>
              <a:xfrm>
                <a:off x="6133999" y="3450714"/>
                <a:ext cx="2658668" cy="2658662"/>
                <a:chOff x="6133999" y="3450714"/>
                <a:chExt cx="2658668" cy="2658662"/>
              </a:xfrm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8A95293-9861-6208-8868-A554C9AE1D61}"/>
                    </a:ext>
                  </a:extLst>
                </p:cNvPr>
                <p:cNvSpPr/>
                <p:nvPr/>
              </p:nvSpPr>
              <p:spPr>
                <a:xfrm>
                  <a:off x="6133999" y="3450714"/>
                  <a:ext cx="2658668" cy="2658662"/>
                </a:xfrm>
                <a:custGeom>
                  <a:avLst/>
                  <a:gdLst>
                    <a:gd name="connsiteX0" fmla="*/ 0 w 2658668"/>
                    <a:gd name="connsiteY0" fmla="*/ 1329331 h 2658662"/>
                    <a:gd name="connsiteX1" fmla="*/ 1329334 w 2658668"/>
                    <a:gd name="connsiteY1" fmla="*/ 0 h 2658662"/>
                    <a:gd name="connsiteX2" fmla="*/ 2658668 w 2658668"/>
                    <a:gd name="connsiteY2" fmla="*/ 1329331 h 2658662"/>
                    <a:gd name="connsiteX3" fmla="*/ 1329334 w 2658668"/>
                    <a:gd name="connsiteY3" fmla="*/ 2658662 h 2658662"/>
                    <a:gd name="connsiteX4" fmla="*/ 0 w 2658668"/>
                    <a:gd name="connsiteY4" fmla="*/ 1329331 h 2658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58668" h="2658662">
                      <a:moveTo>
                        <a:pt x="0" y="1329331"/>
                      </a:moveTo>
                      <a:cubicBezTo>
                        <a:pt x="0" y="595162"/>
                        <a:pt x="595163" y="0"/>
                        <a:pt x="1329334" y="0"/>
                      </a:cubicBezTo>
                      <a:cubicBezTo>
                        <a:pt x="2063505" y="0"/>
                        <a:pt x="2658668" y="595162"/>
                        <a:pt x="2658668" y="1329331"/>
                      </a:cubicBezTo>
                      <a:cubicBezTo>
                        <a:pt x="2658668" y="2063500"/>
                        <a:pt x="2063505" y="2658662"/>
                        <a:pt x="1329334" y="2658662"/>
                      </a:cubicBezTo>
                      <a:cubicBezTo>
                        <a:pt x="595163" y="2658662"/>
                        <a:pt x="0" y="2063500"/>
                        <a:pt x="0" y="13293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0">
                  <a:solidFill>
                    <a:srgbClr val="00B050"/>
                  </a:solidFill>
                </a:ln>
                <a:effectLst>
                  <a:innerShdw blurRad="368300" dist="76200" dir="186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alpha val="5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alpha val="5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/>
                </a:fontRef>
              </p:style>
              <p:txBody>
                <a:bodyPr spcFirstLastPara="0" vert="horz" wrap="square" lIns="637003" tIns="637002" rIns="637003" bIns="637002" numCol="1" spcCol="1270" anchor="ctr" anchorCtr="0">
                  <a:noAutofit/>
                </a:bodyPr>
                <a:lstStyle/>
                <a:p>
                  <a:pPr marL="0" lvl="0" indent="0" algn="ctr" defTabSz="28892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en-ID" sz="1400" kern="1200" dirty="0"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9243E506-4917-97BB-F758-8B0F2191D2AD}"/>
                    </a:ext>
                  </a:extLst>
                </p:cNvPr>
                <p:cNvSpPr txBox="1"/>
                <p:nvPr/>
              </p:nvSpPr>
              <p:spPr>
                <a:xfrm>
                  <a:off x="6400524" y="4013752"/>
                  <a:ext cx="2125617" cy="14511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 err="1">
                      <a:solidFill>
                        <a:srgbClr val="00B050"/>
                      </a:solidFill>
                      <a:latin typeface="Candara" panose="020E0502030303020204" pitchFamily="34" charset="0"/>
                    </a:rPr>
                    <a:t>hatinya</a:t>
                  </a:r>
                  <a:r>
                    <a:rPr lang="en-US" sz="1400" dirty="0">
                      <a:solidFill>
                        <a:srgbClr val="00B050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B050"/>
                      </a:solidFill>
                      <a:latin typeface="Candara" panose="020E0502030303020204" pitchFamily="34" charset="0"/>
                    </a:rPr>
                    <a:t>terhindar</a:t>
                  </a:r>
                  <a:r>
                    <a:rPr lang="en-US" sz="1400" dirty="0">
                      <a:solidFill>
                        <a:srgbClr val="00B050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B050"/>
                      </a:solidFill>
                      <a:latin typeface="Candara" panose="020E0502030303020204" pitchFamily="34" charset="0"/>
                    </a:rPr>
                    <a:t>dari</a:t>
                  </a:r>
                  <a:r>
                    <a:rPr lang="en-US" sz="1400" dirty="0">
                      <a:solidFill>
                        <a:srgbClr val="00B050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B050"/>
                      </a:solidFill>
                      <a:latin typeface="Candara" panose="020E0502030303020204" pitchFamily="34" charset="0"/>
                    </a:rPr>
                    <a:t>kebencian</a:t>
                  </a:r>
                  <a:r>
                    <a:rPr lang="en-US" sz="1400" dirty="0">
                      <a:solidFill>
                        <a:srgbClr val="00B050"/>
                      </a:solidFill>
                      <a:latin typeface="Candara" panose="020E0502030303020204" pitchFamily="34" charset="0"/>
                    </a:rPr>
                    <a:t> dan </a:t>
                  </a:r>
                  <a:r>
                    <a:rPr lang="en-US" sz="1400" dirty="0" err="1">
                      <a:solidFill>
                        <a:srgbClr val="00B050"/>
                      </a:solidFill>
                      <a:latin typeface="Candara" panose="020E0502030303020204" pitchFamily="34" charset="0"/>
                    </a:rPr>
                    <a:t>permusuhan</a:t>
                  </a:r>
                  <a:endParaRPr lang="en-ID" sz="1400" b="1" dirty="0">
                    <a:solidFill>
                      <a:srgbClr val="00B050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D8826189-1BA3-8E1F-A0FB-81A9F388747A}"/>
                  </a:ext>
                </a:extLst>
              </p:cNvPr>
              <p:cNvGrpSpPr/>
              <p:nvPr/>
            </p:nvGrpSpPr>
            <p:grpSpPr>
              <a:xfrm>
                <a:off x="2032000" y="1677534"/>
                <a:ext cx="2658668" cy="2658662"/>
                <a:chOff x="2032000" y="1677534"/>
                <a:chExt cx="2658668" cy="2658662"/>
              </a:xfrm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31A0CB23-0444-F38C-206E-E075C48C1633}"/>
                    </a:ext>
                  </a:extLst>
                </p:cNvPr>
                <p:cNvSpPr/>
                <p:nvPr/>
              </p:nvSpPr>
              <p:spPr>
                <a:xfrm>
                  <a:off x="2032000" y="1677534"/>
                  <a:ext cx="2658668" cy="2658662"/>
                </a:xfrm>
                <a:custGeom>
                  <a:avLst/>
                  <a:gdLst>
                    <a:gd name="connsiteX0" fmla="*/ 0 w 2658668"/>
                    <a:gd name="connsiteY0" fmla="*/ 1329331 h 2658662"/>
                    <a:gd name="connsiteX1" fmla="*/ 1329334 w 2658668"/>
                    <a:gd name="connsiteY1" fmla="*/ 0 h 2658662"/>
                    <a:gd name="connsiteX2" fmla="*/ 2658668 w 2658668"/>
                    <a:gd name="connsiteY2" fmla="*/ 1329331 h 2658662"/>
                    <a:gd name="connsiteX3" fmla="*/ 1329334 w 2658668"/>
                    <a:gd name="connsiteY3" fmla="*/ 2658662 h 2658662"/>
                    <a:gd name="connsiteX4" fmla="*/ 0 w 2658668"/>
                    <a:gd name="connsiteY4" fmla="*/ 1329331 h 2658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58668" h="2658662">
                      <a:moveTo>
                        <a:pt x="0" y="1329331"/>
                      </a:moveTo>
                      <a:cubicBezTo>
                        <a:pt x="0" y="595162"/>
                        <a:pt x="595163" y="0"/>
                        <a:pt x="1329334" y="0"/>
                      </a:cubicBezTo>
                      <a:cubicBezTo>
                        <a:pt x="2063505" y="0"/>
                        <a:pt x="2658668" y="595162"/>
                        <a:pt x="2658668" y="1329331"/>
                      </a:cubicBezTo>
                      <a:cubicBezTo>
                        <a:pt x="2658668" y="2063500"/>
                        <a:pt x="2063505" y="2658662"/>
                        <a:pt x="1329334" y="2658662"/>
                      </a:cubicBezTo>
                      <a:cubicBezTo>
                        <a:pt x="595163" y="2658662"/>
                        <a:pt x="0" y="2063500"/>
                        <a:pt x="0" y="13293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0">
                  <a:solidFill>
                    <a:srgbClr val="005C4A"/>
                  </a:solidFill>
                </a:ln>
                <a:effectLst>
                  <a:innerShdw blurRad="368300" dist="76200" dir="186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alpha val="5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alpha val="5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/>
                </a:fontRef>
              </p:style>
              <p:txBody>
                <a:bodyPr spcFirstLastPara="0" vert="horz" wrap="square" lIns="583663" tIns="583662" rIns="583663" bIns="583662" numCol="1" spcCol="1270" anchor="ctr" anchorCtr="0">
                  <a:noAutofit/>
                </a:bodyPr>
                <a:lstStyle/>
                <a:p>
                  <a:pPr marL="0" lvl="0" indent="0" algn="ctr" defTabSz="22669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en-ID" sz="1400" kern="1200" dirty="0"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09738BE5-43AB-C95B-E918-C20A8D1C0F49}"/>
                    </a:ext>
                  </a:extLst>
                </p:cNvPr>
                <p:cNvSpPr txBox="1"/>
                <p:nvPr/>
              </p:nvSpPr>
              <p:spPr>
                <a:xfrm>
                  <a:off x="2304975" y="2431069"/>
                  <a:ext cx="2125617" cy="1123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menggunakan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lisan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untuk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kebaikan</a:t>
                  </a:r>
                  <a:endParaRPr lang="en-ID" sz="1400" b="1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3BCDCB10-DC96-A291-30CD-2B6ADF1A3050}"/>
                  </a:ext>
                </a:extLst>
              </p:cNvPr>
              <p:cNvGrpSpPr/>
              <p:nvPr/>
            </p:nvGrpSpPr>
            <p:grpSpPr>
              <a:xfrm>
                <a:off x="4766666" y="1677534"/>
                <a:ext cx="2658668" cy="2658662"/>
                <a:chOff x="4766666" y="1677534"/>
                <a:chExt cx="2658668" cy="2658662"/>
              </a:xfrm>
            </p:grpSpPr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AA9EB983-BD44-02A6-5FAE-4DD2235D3069}"/>
                    </a:ext>
                  </a:extLst>
                </p:cNvPr>
                <p:cNvSpPr/>
                <p:nvPr/>
              </p:nvSpPr>
              <p:spPr>
                <a:xfrm>
                  <a:off x="4766666" y="1677534"/>
                  <a:ext cx="2658668" cy="2658662"/>
                </a:xfrm>
                <a:custGeom>
                  <a:avLst/>
                  <a:gdLst>
                    <a:gd name="connsiteX0" fmla="*/ 0 w 2658668"/>
                    <a:gd name="connsiteY0" fmla="*/ 1329331 h 2658662"/>
                    <a:gd name="connsiteX1" fmla="*/ 1329334 w 2658668"/>
                    <a:gd name="connsiteY1" fmla="*/ 0 h 2658662"/>
                    <a:gd name="connsiteX2" fmla="*/ 2658668 w 2658668"/>
                    <a:gd name="connsiteY2" fmla="*/ 1329331 h 2658662"/>
                    <a:gd name="connsiteX3" fmla="*/ 1329334 w 2658668"/>
                    <a:gd name="connsiteY3" fmla="*/ 2658662 h 2658662"/>
                    <a:gd name="connsiteX4" fmla="*/ 0 w 2658668"/>
                    <a:gd name="connsiteY4" fmla="*/ 1329331 h 2658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58668" h="2658662">
                      <a:moveTo>
                        <a:pt x="0" y="1329331"/>
                      </a:moveTo>
                      <a:cubicBezTo>
                        <a:pt x="0" y="595162"/>
                        <a:pt x="595163" y="0"/>
                        <a:pt x="1329334" y="0"/>
                      </a:cubicBezTo>
                      <a:cubicBezTo>
                        <a:pt x="2063505" y="0"/>
                        <a:pt x="2658668" y="595162"/>
                        <a:pt x="2658668" y="1329331"/>
                      </a:cubicBezTo>
                      <a:cubicBezTo>
                        <a:pt x="2658668" y="2063500"/>
                        <a:pt x="2063505" y="2658662"/>
                        <a:pt x="1329334" y="2658662"/>
                      </a:cubicBezTo>
                      <a:cubicBezTo>
                        <a:pt x="595163" y="2658662"/>
                        <a:pt x="0" y="2063500"/>
                        <a:pt x="0" y="13293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0">
                  <a:solidFill>
                    <a:srgbClr val="92D050"/>
                  </a:solidFill>
                </a:ln>
                <a:effectLst>
                  <a:innerShdw blurRad="368300" dist="76200" dir="186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alpha val="5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alpha val="5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/>
                </a:fontRef>
              </p:style>
              <p:txBody>
                <a:bodyPr spcFirstLastPara="0" vert="horz" wrap="square" lIns="583663" tIns="583662" rIns="583663" bIns="583662" numCol="1" spcCol="1270" anchor="ctr" anchorCtr="0">
                  <a:noAutofit/>
                </a:bodyPr>
                <a:lstStyle/>
                <a:p>
                  <a:pPr marL="0" lvl="0" indent="0" algn="ctr" defTabSz="22669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en-ID" sz="1400" kern="1200" dirty="0"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50D122B6-532C-98DA-A85D-F8FA2F2DC419}"/>
                    </a:ext>
                  </a:extLst>
                </p:cNvPr>
                <p:cNvSpPr txBox="1"/>
                <p:nvPr/>
              </p:nvSpPr>
              <p:spPr>
                <a:xfrm>
                  <a:off x="5071189" y="2335186"/>
                  <a:ext cx="2125617" cy="14511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 err="1">
                      <a:solidFill>
                        <a:srgbClr val="92D050"/>
                      </a:solidFill>
                      <a:latin typeface="Candara" panose="020E0502030303020204" pitchFamily="34" charset="0"/>
                    </a:rPr>
                    <a:t>menjaga</a:t>
                  </a:r>
                  <a:r>
                    <a:rPr lang="en-US" sz="1400" dirty="0">
                      <a:solidFill>
                        <a:srgbClr val="92D050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92D050"/>
                      </a:solidFill>
                      <a:latin typeface="Candara" panose="020E0502030303020204" pitchFamily="34" charset="0"/>
                    </a:rPr>
                    <a:t>pandangan</a:t>
                  </a:r>
                  <a:r>
                    <a:rPr lang="en-US" sz="1400" dirty="0">
                      <a:solidFill>
                        <a:srgbClr val="92D050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92D050"/>
                      </a:solidFill>
                      <a:latin typeface="Candara" panose="020E0502030303020204" pitchFamily="34" charset="0"/>
                    </a:rPr>
                    <a:t>dari</a:t>
                  </a:r>
                  <a:r>
                    <a:rPr lang="en-US" sz="1400" dirty="0">
                      <a:solidFill>
                        <a:srgbClr val="92D050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92D050"/>
                      </a:solidFill>
                      <a:latin typeface="Candara" panose="020E0502030303020204" pitchFamily="34" charset="0"/>
                    </a:rPr>
                    <a:t>sesuatu</a:t>
                  </a:r>
                  <a:r>
                    <a:rPr lang="en-US" sz="1400" dirty="0">
                      <a:solidFill>
                        <a:srgbClr val="92D050"/>
                      </a:solidFill>
                      <a:latin typeface="Candara" panose="020E0502030303020204" pitchFamily="34" charset="0"/>
                    </a:rPr>
                    <a:t> yang haram</a:t>
                  </a:r>
                  <a:endParaRPr lang="en-ID" sz="1400" b="1" dirty="0">
                    <a:solidFill>
                      <a:srgbClr val="92D050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C0D3006B-1904-BD19-E0A7-23BF236967D5}"/>
                  </a:ext>
                </a:extLst>
              </p:cNvPr>
              <p:cNvGrpSpPr/>
              <p:nvPr/>
            </p:nvGrpSpPr>
            <p:grpSpPr>
              <a:xfrm>
                <a:off x="7501330" y="1677534"/>
                <a:ext cx="2658668" cy="2658662"/>
                <a:chOff x="7501330" y="1677534"/>
                <a:chExt cx="2658668" cy="2658662"/>
              </a:xfrm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E43772BE-19A3-A61D-3C37-4AC1CC71816F}"/>
                    </a:ext>
                  </a:extLst>
                </p:cNvPr>
                <p:cNvSpPr/>
                <p:nvPr/>
              </p:nvSpPr>
              <p:spPr>
                <a:xfrm>
                  <a:off x="7501330" y="1677534"/>
                  <a:ext cx="2658668" cy="2658662"/>
                </a:xfrm>
                <a:custGeom>
                  <a:avLst/>
                  <a:gdLst>
                    <a:gd name="connsiteX0" fmla="*/ 0 w 2658668"/>
                    <a:gd name="connsiteY0" fmla="*/ 1329331 h 2658662"/>
                    <a:gd name="connsiteX1" fmla="*/ 1329334 w 2658668"/>
                    <a:gd name="connsiteY1" fmla="*/ 0 h 2658662"/>
                    <a:gd name="connsiteX2" fmla="*/ 2658668 w 2658668"/>
                    <a:gd name="connsiteY2" fmla="*/ 1329331 h 2658662"/>
                    <a:gd name="connsiteX3" fmla="*/ 1329334 w 2658668"/>
                    <a:gd name="connsiteY3" fmla="*/ 2658662 h 2658662"/>
                    <a:gd name="connsiteX4" fmla="*/ 0 w 2658668"/>
                    <a:gd name="connsiteY4" fmla="*/ 1329331 h 2658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58668" h="2658662">
                      <a:moveTo>
                        <a:pt x="0" y="1329331"/>
                      </a:moveTo>
                      <a:cubicBezTo>
                        <a:pt x="0" y="595162"/>
                        <a:pt x="595163" y="0"/>
                        <a:pt x="1329334" y="0"/>
                      </a:cubicBezTo>
                      <a:cubicBezTo>
                        <a:pt x="2063505" y="0"/>
                        <a:pt x="2658668" y="595162"/>
                        <a:pt x="2658668" y="1329331"/>
                      </a:cubicBezTo>
                      <a:cubicBezTo>
                        <a:pt x="2658668" y="2063500"/>
                        <a:pt x="2063505" y="2658662"/>
                        <a:pt x="1329334" y="2658662"/>
                      </a:cubicBezTo>
                      <a:cubicBezTo>
                        <a:pt x="595163" y="2658662"/>
                        <a:pt x="0" y="2063500"/>
                        <a:pt x="0" y="13293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0">
                  <a:solidFill>
                    <a:srgbClr val="4F7620"/>
                  </a:solidFill>
                </a:ln>
                <a:effectLst>
                  <a:innerShdw blurRad="368300" dist="76200" dir="186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alpha val="5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alpha val="5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/>
                </a:fontRef>
              </p:style>
              <p:txBody>
                <a:bodyPr spcFirstLastPara="0" vert="horz" wrap="square" lIns="637003" tIns="637002" rIns="637003" bIns="637002" numCol="1" spcCol="1270" anchor="ctr" anchorCtr="0">
                  <a:noAutofit/>
                </a:bodyPr>
                <a:lstStyle/>
                <a:p>
                  <a:pPr marL="0" lvl="0" indent="0" algn="ctr" defTabSz="28892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en-ID" sz="1400" kern="1200" dirty="0"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09BD10D1-0913-E94C-89C6-EF2E0B1C5B12}"/>
                    </a:ext>
                  </a:extLst>
                </p:cNvPr>
                <p:cNvSpPr txBox="1"/>
                <p:nvPr/>
              </p:nvSpPr>
              <p:spPr>
                <a:xfrm>
                  <a:off x="7788468" y="2410801"/>
                  <a:ext cx="2125617" cy="1123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 err="1">
                      <a:solidFill>
                        <a:srgbClr val="4F7620"/>
                      </a:solidFill>
                      <a:latin typeface="Candara" panose="020E0502030303020204" pitchFamily="34" charset="0"/>
                    </a:rPr>
                    <a:t>menggunakan</a:t>
                  </a:r>
                  <a:r>
                    <a:rPr lang="en-US" sz="1400" dirty="0">
                      <a:solidFill>
                        <a:srgbClr val="4F7620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4F7620"/>
                      </a:solidFill>
                      <a:latin typeface="Candara" panose="020E0502030303020204" pitchFamily="34" charset="0"/>
                    </a:rPr>
                    <a:t>tangan</a:t>
                  </a:r>
                  <a:r>
                    <a:rPr lang="en-US" sz="1400" dirty="0">
                      <a:solidFill>
                        <a:srgbClr val="4F7620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4F7620"/>
                      </a:solidFill>
                      <a:latin typeface="Candara" panose="020E0502030303020204" pitchFamily="34" charset="0"/>
                    </a:rPr>
                    <a:t>untuk</a:t>
                  </a:r>
                  <a:r>
                    <a:rPr lang="en-US" sz="1400" dirty="0">
                      <a:solidFill>
                        <a:srgbClr val="4F7620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4F7620"/>
                      </a:solidFill>
                      <a:latin typeface="Candara" panose="020E0502030303020204" pitchFamily="34" charset="0"/>
                    </a:rPr>
                    <a:t>kebaikan</a:t>
                  </a:r>
                  <a:endParaRPr lang="en-ID" sz="1400" b="1" dirty="0">
                    <a:solidFill>
                      <a:srgbClr val="4F7620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97187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CA46C0B-84CE-F6F0-8240-B575BD366539}"/>
              </a:ext>
            </a:extLst>
          </p:cNvPr>
          <p:cNvGrpSpPr/>
          <p:nvPr/>
        </p:nvGrpSpPr>
        <p:grpSpPr>
          <a:xfrm>
            <a:off x="555470" y="1569098"/>
            <a:ext cx="4016530" cy="2526651"/>
            <a:chOff x="555470" y="1569098"/>
            <a:chExt cx="4016530" cy="2526651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C59ED5A-C9F0-C2C8-FFFD-8876AECB702F}"/>
                </a:ext>
              </a:extLst>
            </p:cNvPr>
            <p:cNvSpPr/>
            <p:nvPr/>
          </p:nvSpPr>
          <p:spPr>
            <a:xfrm>
              <a:off x="555470" y="1569098"/>
              <a:ext cx="4016530" cy="2526651"/>
            </a:xfrm>
            <a:custGeom>
              <a:avLst/>
              <a:gdLst>
                <a:gd name="connsiteX0" fmla="*/ 0 w 3771900"/>
                <a:gd name="connsiteY0" fmla="*/ 0 h 1178718"/>
                <a:gd name="connsiteX1" fmla="*/ 3771900 w 3771900"/>
                <a:gd name="connsiteY1" fmla="*/ 0 h 1178718"/>
                <a:gd name="connsiteX2" fmla="*/ 3771900 w 3771900"/>
                <a:gd name="connsiteY2" fmla="*/ 1178718 h 1178718"/>
                <a:gd name="connsiteX3" fmla="*/ 0 w 3771900"/>
                <a:gd name="connsiteY3" fmla="*/ 1178718 h 1178718"/>
                <a:gd name="connsiteX4" fmla="*/ 0 w 3771900"/>
                <a:gd name="connsiteY4" fmla="*/ 0 h 1178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1900" h="1178718">
                  <a:moveTo>
                    <a:pt x="0" y="0"/>
                  </a:moveTo>
                  <a:lnTo>
                    <a:pt x="3771900" y="0"/>
                  </a:lnTo>
                  <a:lnTo>
                    <a:pt x="3771900" y="1178718"/>
                  </a:lnTo>
                  <a:lnTo>
                    <a:pt x="0" y="1178718"/>
                  </a:lnTo>
                  <a:lnTo>
                    <a:pt x="0" y="0"/>
                  </a:lnTo>
                  <a:close/>
                </a:path>
              </a:pathLst>
            </a:custGeom>
            <a:ln w="28575">
              <a:solidFill>
                <a:srgbClr val="005C4A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98386" tIns="205740" rIns="205740" bIns="205740" numCol="1" spcCol="1270" anchor="ctr" anchorCtr="0">
              <a:noAutofit/>
            </a:bodyPr>
            <a:lstStyle/>
            <a:p>
              <a:pPr marL="0" lvl="0" indent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4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35272CDD-B80E-0418-EEFB-44138E8CCB2F}"/>
                </a:ext>
              </a:extLst>
            </p:cNvPr>
            <p:cNvSpPr txBox="1"/>
            <p:nvPr/>
          </p:nvSpPr>
          <p:spPr>
            <a:xfrm>
              <a:off x="875476" y="2109075"/>
              <a:ext cx="3643943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memproteksi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maksiat</a:t>
              </a:r>
              <a:endParaRPr lang="en-US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tidak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ujub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atau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takabur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ibadah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menjadi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motivasi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untuk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menjauhkan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manusia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perbuatan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dilarang</a:t>
              </a:r>
              <a:endParaRPr lang="en-US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42134029-76D3-5D4E-3946-4E723546FFFA}"/>
              </a:ext>
            </a:extLst>
          </p:cNvPr>
          <p:cNvGrpSpPr/>
          <p:nvPr/>
        </p:nvGrpSpPr>
        <p:grpSpPr>
          <a:xfrm>
            <a:off x="4818548" y="1428750"/>
            <a:ext cx="4016530" cy="3274218"/>
            <a:chOff x="4818548" y="1428750"/>
            <a:chExt cx="4016530" cy="3274218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076E720C-B217-4032-63CA-B1C74A4B83FB}"/>
                </a:ext>
              </a:extLst>
            </p:cNvPr>
            <p:cNvSpPr/>
            <p:nvPr/>
          </p:nvSpPr>
          <p:spPr>
            <a:xfrm>
              <a:off x="4818548" y="1428750"/>
              <a:ext cx="4016530" cy="3274218"/>
            </a:xfrm>
            <a:custGeom>
              <a:avLst/>
              <a:gdLst>
                <a:gd name="connsiteX0" fmla="*/ 0 w 3771900"/>
                <a:gd name="connsiteY0" fmla="*/ 0 h 1178718"/>
                <a:gd name="connsiteX1" fmla="*/ 3771900 w 3771900"/>
                <a:gd name="connsiteY1" fmla="*/ 0 h 1178718"/>
                <a:gd name="connsiteX2" fmla="*/ 3771900 w 3771900"/>
                <a:gd name="connsiteY2" fmla="*/ 1178718 h 1178718"/>
                <a:gd name="connsiteX3" fmla="*/ 0 w 3771900"/>
                <a:gd name="connsiteY3" fmla="*/ 1178718 h 1178718"/>
                <a:gd name="connsiteX4" fmla="*/ 0 w 3771900"/>
                <a:gd name="connsiteY4" fmla="*/ 0 h 1178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1900" h="1178718">
                  <a:moveTo>
                    <a:pt x="0" y="0"/>
                  </a:moveTo>
                  <a:lnTo>
                    <a:pt x="3771900" y="0"/>
                  </a:lnTo>
                  <a:lnTo>
                    <a:pt x="3771900" y="1178718"/>
                  </a:lnTo>
                  <a:lnTo>
                    <a:pt x="0" y="1178718"/>
                  </a:lnTo>
                  <a:lnTo>
                    <a:pt x="0" y="0"/>
                  </a:lnTo>
                  <a:close/>
                </a:path>
              </a:pathLst>
            </a:custGeom>
            <a:ln w="28575">
              <a:solidFill>
                <a:srgbClr val="005C4A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98386" tIns="205740" rIns="205740" bIns="205740" numCol="1" spcCol="1270" anchor="ctr" anchorCtr="0">
              <a:noAutofit/>
            </a:bodyPr>
            <a:lstStyle/>
            <a:p>
              <a:pPr marL="0" lvl="0" indent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4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87B3DF3-63F1-0C71-2A70-AFAB0DAE2F19}"/>
                </a:ext>
              </a:extLst>
            </p:cNvPr>
            <p:cNvSpPr txBox="1"/>
            <p:nvPr/>
          </p:nvSpPr>
          <p:spPr>
            <a:xfrm>
              <a:off x="5085328" y="2028488"/>
              <a:ext cx="3749750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mendapat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rahmat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petunjuk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sebagai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syarat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orang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beriman</a:t>
              </a:r>
              <a:endParaRPr lang="en-US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terjaganya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amal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baik</a:t>
              </a:r>
              <a:endParaRPr lang="en-US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tidak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menganggap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ringan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dosa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sekalipun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kecil</a:t>
              </a:r>
              <a:endParaRPr lang="en-US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meningkatkan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kualitas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diri</a:t>
              </a:r>
              <a:endParaRPr lang="en-US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tidak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merasa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bangga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amal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saleh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dilakukan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18" name="Rectangle 17">
            <a:hlinkClick r:id="rId3" action="ppaction://hlinksldjump"/>
            <a:extLst>
              <a:ext uri="{FF2B5EF4-FFF2-40B4-BE49-F238E27FC236}">
                <a16:creationId xmlns:a16="http://schemas.microsoft.com/office/drawing/2014/main" id="{16FAB6E1-C296-780C-761D-BD7266829F9A}"/>
              </a:ext>
            </a:extLst>
          </p:cNvPr>
          <p:cNvSpPr/>
          <p:nvPr/>
        </p:nvSpPr>
        <p:spPr>
          <a:xfrm>
            <a:off x="2110429" y="440532"/>
            <a:ext cx="49231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Manfaat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dan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Keutamaan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Khauf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B11901D-EE4D-8CCE-E694-4AF0265DEFD5}"/>
              </a:ext>
            </a:extLst>
          </p:cNvPr>
          <p:cNvSpPr/>
          <p:nvPr/>
        </p:nvSpPr>
        <p:spPr>
          <a:xfrm>
            <a:off x="5182957" y="1047750"/>
            <a:ext cx="3352019" cy="747579"/>
          </a:xfrm>
          <a:prstGeom prst="rect">
            <a:avLst/>
          </a:prstGeom>
          <a:solidFill>
            <a:srgbClr val="9FD661"/>
          </a:solidFill>
          <a:ln>
            <a:solidFill>
              <a:srgbClr val="005C4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r>
              <a:rPr lang="en-US" sz="20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Keutamaan</a:t>
            </a:r>
            <a:r>
              <a:rPr lang="en-US" sz="20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b="1" i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Khauf</a:t>
            </a:r>
            <a:endParaRPr lang="en-ID" sz="20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A3FBD335-D5F9-9B7B-B9CC-42C9F0312436}"/>
              </a:ext>
            </a:extLst>
          </p:cNvPr>
          <p:cNvSpPr/>
          <p:nvPr/>
        </p:nvSpPr>
        <p:spPr>
          <a:xfrm>
            <a:off x="931616" y="1258709"/>
            <a:ext cx="3352019" cy="667631"/>
          </a:xfrm>
          <a:prstGeom prst="rect">
            <a:avLst/>
          </a:prstGeom>
          <a:solidFill>
            <a:srgbClr val="9FD661"/>
          </a:solidFill>
          <a:ln>
            <a:solidFill>
              <a:srgbClr val="005C4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r>
              <a:rPr lang="en-US" sz="20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Manfaat</a:t>
            </a:r>
            <a:r>
              <a:rPr lang="en-US" sz="20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b="1" i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Khauf</a:t>
            </a:r>
            <a:endParaRPr lang="en-ID" sz="20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4526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6" grpId="0" animBg="1"/>
      <p:bldP spid="5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E4E8057B-3B1E-96A0-C7FC-C1DA2E915E36}"/>
              </a:ext>
            </a:extLst>
          </p:cNvPr>
          <p:cNvSpPr/>
          <p:nvPr/>
        </p:nvSpPr>
        <p:spPr>
          <a:xfrm>
            <a:off x="2764454" y="440532"/>
            <a:ext cx="3615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Contoh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Perilaku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Khauf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372968-3B7F-FC29-7CFE-73619F7E170F}"/>
              </a:ext>
            </a:extLst>
          </p:cNvPr>
          <p:cNvSpPr txBox="1"/>
          <p:nvPr/>
        </p:nvSpPr>
        <p:spPr>
          <a:xfrm>
            <a:off x="2089494" y="1657350"/>
            <a:ext cx="49650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menjauhi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perbuatan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maksiat</a:t>
            </a:r>
            <a:endParaRPr lang="en-US" sz="2000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bersegera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melakukan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amal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saleh</a:t>
            </a:r>
            <a:endParaRPr lang="en-US" sz="2000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memohon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ampun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kepada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Allah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banyak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berdoa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agar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kebaikan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diterima</a:t>
            </a:r>
            <a:endParaRPr lang="en-US" sz="20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245A39-287E-17E0-6FD2-2003016A7A6A}"/>
              </a:ext>
            </a:extLst>
          </p:cNvPr>
          <p:cNvSpPr txBox="1"/>
          <p:nvPr/>
        </p:nvSpPr>
        <p:spPr>
          <a:xfrm>
            <a:off x="-166915" y="0"/>
            <a:ext cx="15385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rgbClr val="60943C"/>
                </a:solidFill>
              </a:rPr>
              <a:t>sumber</a:t>
            </a:r>
            <a:r>
              <a:rPr lang="en-US" sz="1000" dirty="0">
                <a:solidFill>
                  <a:srgbClr val="60943C"/>
                </a:solidFill>
              </a:rPr>
              <a:t>: freepik.com</a:t>
            </a:r>
            <a:endParaRPr lang="en-ID" sz="1000" dirty="0">
              <a:solidFill>
                <a:srgbClr val="6094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8811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3C9469-E8DB-A285-F59B-19F3B44C07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7605168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51201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34680FE-8566-B1F5-5646-EBB76C1572DA}"/>
              </a:ext>
            </a:extLst>
          </p:cNvPr>
          <p:cNvGrpSpPr/>
          <p:nvPr/>
        </p:nvGrpSpPr>
        <p:grpSpPr>
          <a:xfrm>
            <a:off x="1774866" y="812468"/>
            <a:ext cx="5768934" cy="3171956"/>
            <a:chOff x="1774866" y="812468"/>
            <a:chExt cx="5768934" cy="317195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01F6A16-93FA-5BF2-756F-02506EA3D3D1}"/>
                </a:ext>
              </a:extLst>
            </p:cNvPr>
            <p:cNvGrpSpPr/>
            <p:nvPr/>
          </p:nvGrpSpPr>
          <p:grpSpPr>
            <a:xfrm>
              <a:off x="1774866" y="812468"/>
              <a:ext cx="5768934" cy="3171956"/>
              <a:chOff x="2366488" y="1083291"/>
              <a:chExt cx="7691912" cy="4229274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A8EBA58F-0DE0-969F-9055-FCB84CD71A15}"/>
                  </a:ext>
                </a:extLst>
              </p:cNvPr>
              <p:cNvGrpSpPr/>
              <p:nvPr/>
            </p:nvGrpSpPr>
            <p:grpSpPr>
              <a:xfrm>
                <a:off x="4455886" y="1248230"/>
                <a:ext cx="3280229" cy="1354217"/>
                <a:chOff x="3272968" y="799260"/>
                <a:chExt cx="3280229" cy="1354217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3B7ACF33-BE8E-2F7F-E58D-7F2282A86BB4}"/>
                    </a:ext>
                  </a:extLst>
                </p:cNvPr>
                <p:cNvCxnSpPr/>
                <p:nvPr/>
              </p:nvCxnSpPr>
              <p:spPr>
                <a:xfrm>
                  <a:off x="3272968" y="2061025"/>
                  <a:ext cx="3280229" cy="0"/>
                </a:xfrm>
                <a:prstGeom prst="line">
                  <a:avLst/>
                </a:prstGeom>
                <a:ln w="76200">
                  <a:solidFill>
                    <a:srgbClr val="FB380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3720AC3D-B2C0-22F8-D1FF-4AA71633E749}"/>
                    </a:ext>
                  </a:extLst>
                </p:cNvPr>
                <p:cNvSpPr txBox="1"/>
                <p:nvPr/>
              </p:nvSpPr>
              <p:spPr>
                <a:xfrm>
                  <a:off x="3614053" y="799260"/>
                  <a:ext cx="2939144" cy="1354217"/>
                </a:xfrm>
                <a:prstGeom prst="rect">
                  <a:avLst/>
                </a:prstGeom>
                <a:noFill/>
                <a:ln w="7620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ID" sz="6000" b="1" dirty="0">
                      <a:solidFill>
                        <a:srgbClr val="FB3803"/>
                      </a:solidFill>
                      <a:latin typeface="Candara" panose="020E0502030303020204" pitchFamily="34" charset="0"/>
                    </a:rPr>
                    <a:t>Bab 8</a:t>
                  </a: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8373C83F-927B-AD11-BBB2-C84513C5C6B6}"/>
                  </a:ext>
                </a:extLst>
              </p:cNvPr>
              <p:cNvGrpSpPr/>
              <p:nvPr/>
            </p:nvGrpSpPr>
            <p:grpSpPr>
              <a:xfrm>
                <a:off x="2366488" y="1083291"/>
                <a:ext cx="7691912" cy="4229274"/>
                <a:chOff x="2366488" y="1083291"/>
                <a:chExt cx="7691912" cy="4229274"/>
              </a:xfrm>
            </p:grpSpPr>
            <p:sp>
              <p:nvSpPr>
                <p:cNvPr id="24" name="Flowchart: Process 23">
                  <a:extLst>
                    <a:ext uri="{FF2B5EF4-FFF2-40B4-BE49-F238E27FC236}">
                      <a16:creationId xmlns:a16="http://schemas.microsoft.com/office/drawing/2014/main" id="{5FE6D612-16D5-F6DF-552A-B7F94417F6C9}"/>
                    </a:ext>
                  </a:extLst>
                </p:cNvPr>
                <p:cNvSpPr/>
                <p:nvPr/>
              </p:nvSpPr>
              <p:spPr>
                <a:xfrm>
                  <a:off x="2380343" y="1088908"/>
                  <a:ext cx="7678057" cy="4223657"/>
                </a:xfrm>
                <a:prstGeom prst="flowChartProcess">
                  <a:avLst/>
                </a:prstGeom>
                <a:noFill/>
                <a:ln w="38100">
                  <a:solidFill>
                    <a:srgbClr val="FB380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/>
                </a:p>
              </p:txBody>
            </p:sp>
            <p:sp>
              <p:nvSpPr>
                <p:cNvPr id="25" name="Half Frame 24">
                  <a:extLst>
                    <a:ext uri="{FF2B5EF4-FFF2-40B4-BE49-F238E27FC236}">
                      <a16:creationId xmlns:a16="http://schemas.microsoft.com/office/drawing/2014/main" id="{F6DA4BCD-8B49-9226-7EF2-5F6197293E56}"/>
                    </a:ext>
                  </a:extLst>
                </p:cNvPr>
                <p:cNvSpPr/>
                <p:nvPr/>
              </p:nvSpPr>
              <p:spPr>
                <a:xfrm>
                  <a:off x="2366488" y="1083291"/>
                  <a:ext cx="522515" cy="580572"/>
                </a:xfrm>
                <a:prstGeom prst="halfFrame">
                  <a:avLst/>
                </a:prstGeom>
                <a:solidFill>
                  <a:srgbClr val="FB38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Half Frame 25">
                  <a:extLst>
                    <a:ext uri="{FF2B5EF4-FFF2-40B4-BE49-F238E27FC236}">
                      <a16:creationId xmlns:a16="http://schemas.microsoft.com/office/drawing/2014/main" id="{80B3BBAA-7D61-BC0E-0ADA-C37BFCCD0D36}"/>
                    </a:ext>
                  </a:extLst>
                </p:cNvPr>
                <p:cNvSpPr/>
                <p:nvPr/>
              </p:nvSpPr>
              <p:spPr>
                <a:xfrm rot="10800000">
                  <a:off x="9535885" y="4731992"/>
                  <a:ext cx="522515" cy="580572"/>
                </a:xfrm>
                <a:prstGeom prst="halfFrame">
                  <a:avLst/>
                </a:prstGeom>
                <a:solidFill>
                  <a:srgbClr val="FB38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6BA0A67-1633-E656-0ED7-CC7660BDC84C}"/>
                </a:ext>
              </a:extLst>
            </p:cNvPr>
            <p:cNvSpPr txBox="1"/>
            <p:nvPr/>
          </p:nvSpPr>
          <p:spPr>
            <a:xfrm>
              <a:off x="2079419" y="2133224"/>
              <a:ext cx="4985162" cy="1477328"/>
            </a:xfrm>
            <a:prstGeom prst="rect">
              <a:avLst/>
            </a:prstGeom>
            <a:noFill/>
            <a:ln w="762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Peran </a:t>
              </a:r>
              <a:r>
                <a:rPr lang="en-US" sz="3000" b="1" i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M</a:t>
              </a:r>
              <a:r>
                <a:rPr lang="en-ID" sz="3000" b="1" i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ahabbah</a:t>
              </a:r>
              <a:r>
                <a:rPr lang="en-ID" sz="3000" b="1" i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, </a:t>
              </a:r>
              <a:r>
                <a:rPr lang="en-ID" sz="3000" b="1" i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Khauf</a:t>
              </a:r>
              <a:r>
                <a:rPr lang="en-ID" sz="3000" b="1" i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, Raja’, 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dan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Tawakal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dalam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Menata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Kehidupan</a:t>
              </a:r>
              <a:endParaRPr lang="en-ID" sz="3000" b="1" dirty="0">
                <a:solidFill>
                  <a:srgbClr val="FB3803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9AF484E-ECF4-3310-65F6-B9D307FE0D2E}"/>
              </a:ext>
            </a:extLst>
          </p:cNvPr>
          <p:cNvSpPr txBox="1"/>
          <p:nvPr/>
        </p:nvSpPr>
        <p:spPr>
          <a:xfrm>
            <a:off x="7696200" y="0"/>
            <a:ext cx="15385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rgbClr val="EFCACA"/>
                </a:solidFill>
              </a:rPr>
              <a:t>sumber</a:t>
            </a:r>
            <a:r>
              <a:rPr lang="en-US" sz="1000" dirty="0">
                <a:solidFill>
                  <a:srgbClr val="EFCACA"/>
                </a:solidFill>
              </a:rPr>
              <a:t>: pexels.com</a:t>
            </a:r>
            <a:endParaRPr lang="en-ID" sz="1000" dirty="0">
              <a:solidFill>
                <a:srgbClr val="EFCA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E8083222-2C26-3798-AA29-1BB946E65B6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1146">
            <a:off x="4713343" y="2438720"/>
            <a:ext cx="3581400" cy="232377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BE03BE3-9EB2-E3E8-401B-7488D04842F9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04" y="1015799"/>
            <a:ext cx="2932096" cy="1479751"/>
          </a:xfrm>
          <a:prstGeom prst="rect">
            <a:avLst/>
          </a:prstGeom>
        </p:spPr>
      </p:pic>
      <p:sp>
        <p:nvSpPr>
          <p:cNvPr id="5" name="Rectangle 4">
            <a:hlinkClick r:id="rId6" action="ppaction://hlinksldjump"/>
            <a:extLst>
              <a:ext uri="{FF2B5EF4-FFF2-40B4-BE49-F238E27FC236}">
                <a16:creationId xmlns:a16="http://schemas.microsoft.com/office/drawing/2014/main" id="{E4E8057B-3B1E-96A0-C7FC-C1DA2E915E36}"/>
              </a:ext>
            </a:extLst>
          </p:cNvPr>
          <p:cNvSpPr/>
          <p:nvPr/>
        </p:nvSpPr>
        <p:spPr>
          <a:xfrm>
            <a:off x="2789300" y="440532"/>
            <a:ext cx="27013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Pengertian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>
                <a:solidFill>
                  <a:srgbClr val="005C4A"/>
                </a:solidFill>
                <a:latin typeface="Candara" panose="020E0502030303020204" pitchFamily="34" charset="0"/>
              </a:rPr>
              <a:t>Raja’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D9BD2F-B3C8-07F6-7494-74FCAA0CF2F7}"/>
              </a:ext>
            </a:extLst>
          </p:cNvPr>
          <p:cNvSpPr txBox="1"/>
          <p:nvPr/>
        </p:nvSpPr>
        <p:spPr>
          <a:xfrm>
            <a:off x="983165" y="2761371"/>
            <a:ext cx="36648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rgbClr val="005C4A"/>
                </a:solidFill>
                <a:latin typeface="Candara" panose="020E0502030303020204" pitchFamily="34" charset="0"/>
              </a:rPr>
              <a:t>Raja’</a:t>
            </a:r>
            <a:r>
              <a:rPr lang="en-US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dirty="0" err="1">
                <a:solidFill>
                  <a:srgbClr val="005C4A"/>
                </a:solidFill>
                <a:latin typeface="Candara" panose="020E0502030303020204" pitchFamily="34" charset="0"/>
              </a:rPr>
              <a:t>adalah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berharap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mendapatkan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rida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dan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rahmat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.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segala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aktivitas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baik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aktivitas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hubungannya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. (ibadah)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maupun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manusia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51D1D4-DC61-27A6-A54C-97AA2A8E01CD}"/>
              </a:ext>
            </a:extLst>
          </p:cNvPr>
          <p:cNvSpPr txBox="1"/>
          <p:nvPr/>
        </p:nvSpPr>
        <p:spPr>
          <a:xfrm>
            <a:off x="4723954" y="3159486"/>
            <a:ext cx="366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raja’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harus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didasari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niat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ikhlas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agar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bernilai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amal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saleh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sehingga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menumbuhkan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rasa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senang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gembira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, dan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tenteram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9A1E5D-4601-D594-730C-7CC10FCD6557}"/>
              </a:ext>
            </a:extLst>
          </p:cNvPr>
          <p:cNvSpPr txBox="1"/>
          <p:nvPr/>
        </p:nvSpPr>
        <p:spPr>
          <a:xfrm>
            <a:off x="4771272" y="1348103"/>
            <a:ext cx="366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Kamus</a:t>
            </a:r>
            <a:r>
              <a:rPr lang="en-US" b="1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Besar</a:t>
            </a:r>
            <a:r>
              <a:rPr lang="en-US" b="1" i="1" dirty="0">
                <a:solidFill>
                  <a:srgbClr val="005C4A"/>
                </a:solidFill>
                <a:latin typeface="Candara" panose="020E0502030303020204" pitchFamily="34" charset="0"/>
              </a:rPr>
              <a:t> Bahasa Indonesia:</a:t>
            </a:r>
          </a:p>
          <a:p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berharap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(v)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berkeinginan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supaya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terjadi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D3E703C-6CA1-7707-FB2B-60630A329E00}"/>
              </a:ext>
            </a:extLst>
          </p:cNvPr>
          <p:cNvSpPr txBox="1"/>
          <p:nvPr/>
        </p:nvSpPr>
        <p:spPr>
          <a:xfrm>
            <a:off x="1066274" y="1571008"/>
            <a:ext cx="2701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005C4A"/>
                </a:solidFill>
                <a:latin typeface="Candara" panose="020E0502030303020204" pitchFamily="34" charset="0"/>
              </a:rPr>
              <a:t>Raja’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artinya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‘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berharap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’.</a:t>
            </a:r>
            <a:endParaRPr lang="en-US" i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697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4000" t="7000" r="5000" b="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E4E8057B-3B1E-96A0-C7FC-C1DA2E915E36}"/>
              </a:ext>
            </a:extLst>
          </p:cNvPr>
          <p:cNvSpPr/>
          <p:nvPr/>
        </p:nvSpPr>
        <p:spPr>
          <a:xfrm>
            <a:off x="2819400" y="438150"/>
            <a:ext cx="29819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Dalil</a:t>
            </a:r>
            <a:r>
              <a:rPr lang="en-US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tentang</a:t>
            </a:r>
            <a:r>
              <a:rPr lang="en-US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u="sng" dirty="0">
                <a:solidFill>
                  <a:srgbClr val="005C4A"/>
                </a:solidFill>
                <a:latin typeface="Candara" panose="020E0502030303020204" pitchFamily="34" charset="0"/>
              </a:rPr>
              <a:t>Raja’</a:t>
            </a:r>
            <a:endParaRPr lang="en-ID" sz="2800" b="1" u="sng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786A5E-B307-85C1-EAA3-0DD9C1C03354}"/>
              </a:ext>
            </a:extLst>
          </p:cNvPr>
          <p:cNvSpPr txBox="1"/>
          <p:nvPr/>
        </p:nvSpPr>
        <p:spPr>
          <a:xfrm>
            <a:off x="685800" y="1200150"/>
            <a:ext cx="7620000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ar-SA" sz="28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اِنَّ الَّذِيْنَ اٰمَنُوْا وَالَّذِيْنَ هَاجَرُوْا وَجَاهَدُوْا فِيْ سَبِيْلِ اللّٰهِ ۙ اُولٰۤىِٕكَ يَرْجُوْنَ رَحْمَتَ اللّٰهِ ۗ وَاللّٰهُ غَفُوْرٌ رَّحِيْمٌ ﴿</a:t>
            </a:r>
            <a:r>
              <a:rPr lang="ar-SA" sz="2800" b="0" i="0" u="none" strike="noStrike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البقرة: </a:t>
            </a:r>
            <a:r>
              <a:rPr lang="ar-SA" sz="28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٢١٨﴾</a:t>
            </a:r>
            <a:endParaRPr lang="en-ID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29938A-A9DE-3E60-5334-600CB78A3100}"/>
              </a:ext>
            </a:extLst>
          </p:cNvPr>
          <p:cNvSpPr txBox="1"/>
          <p:nvPr/>
        </p:nvSpPr>
        <p:spPr>
          <a:xfrm>
            <a:off x="1257300" y="2803151"/>
            <a:ext cx="6629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Sesungguhnya orang-orang yang beriman serta orang-orang yang berhijrah dan berjihad di jalan Allah, mereka itu mengharapkan rahmat Allah. Allah Maha Pengampun lagi Maha Penyayang.</a:t>
            </a:r>
            <a:r>
              <a:rPr lang="id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Lato Regular"/>
              </a:rPr>
              <a:t> </a:t>
            </a:r>
            <a:r>
              <a:rPr lang="en-ID" sz="2000" b="1" dirty="0">
                <a:solidFill>
                  <a:srgbClr val="005C4A"/>
                </a:solidFill>
                <a:latin typeface="Candara" panose="020E0502030303020204" pitchFamily="34" charset="0"/>
              </a:rPr>
              <a:t>(Q.S. Al-Baqarah/2: 218)</a:t>
            </a:r>
            <a:endParaRPr lang="en-ID" b="1" dirty="0"/>
          </a:p>
        </p:txBody>
      </p:sp>
    </p:spTree>
    <p:extLst>
      <p:ext uri="{BB962C8B-B14F-4D97-AF65-F5344CB8AC3E}">
        <p14:creationId xmlns:p14="http://schemas.microsoft.com/office/powerpoint/2010/main" val="2854738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59C03698-D00C-A628-5CB0-A370B637393E}"/>
              </a:ext>
            </a:extLst>
          </p:cNvPr>
          <p:cNvSpPr/>
          <p:nvPr/>
        </p:nvSpPr>
        <p:spPr>
          <a:xfrm>
            <a:off x="2789300" y="440532"/>
            <a:ext cx="33409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Macam-Macam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>
                <a:solidFill>
                  <a:srgbClr val="005C4A"/>
                </a:solidFill>
                <a:latin typeface="Candara" panose="020E0502030303020204" pitchFamily="34" charset="0"/>
              </a:rPr>
              <a:t>Raja’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8481E34-FC82-A114-8ABF-CDF4020D1907}"/>
              </a:ext>
            </a:extLst>
          </p:cNvPr>
          <p:cNvGrpSpPr/>
          <p:nvPr/>
        </p:nvGrpSpPr>
        <p:grpSpPr>
          <a:xfrm>
            <a:off x="76200" y="691954"/>
            <a:ext cx="9067799" cy="1270196"/>
            <a:chOff x="-87255" y="1081449"/>
            <a:chExt cx="13556550" cy="1270196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E0BAB73-9576-DC17-ACC3-3DF68AE15F17}"/>
                </a:ext>
              </a:extLst>
            </p:cNvPr>
            <p:cNvSpPr/>
            <p:nvPr/>
          </p:nvSpPr>
          <p:spPr>
            <a:xfrm rot="10800000">
              <a:off x="406396" y="1081449"/>
              <a:ext cx="2641603" cy="1270196"/>
            </a:xfrm>
            <a:custGeom>
              <a:avLst/>
              <a:gdLst>
                <a:gd name="connsiteX0" fmla="*/ 2641600 w 5892800"/>
                <a:gd name="connsiteY0" fmla="*/ 101600 h 1654629"/>
                <a:gd name="connsiteX1" fmla="*/ 1335314 w 5892800"/>
                <a:gd name="connsiteY1" fmla="*/ 58057 h 1654629"/>
                <a:gd name="connsiteX2" fmla="*/ 478972 w 5892800"/>
                <a:gd name="connsiteY2" fmla="*/ 72571 h 1654629"/>
                <a:gd name="connsiteX3" fmla="*/ 29029 w 5892800"/>
                <a:gd name="connsiteY3" fmla="*/ 624114 h 1654629"/>
                <a:gd name="connsiteX4" fmla="*/ 0 w 5892800"/>
                <a:gd name="connsiteY4" fmla="*/ 696686 h 1654629"/>
                <a:gd name="connsiteX5" fmla="*/ 43543 w 5892800"/>
                <a:gd name="connsiteY5" fmla="*/ 1001486 h 1654629"/>
                <a:gd name="connsiteX6" fmla="*/ 261257 w 5892800"/>
                <a:gd name="connsiteY6" fmla="*/ 1146629 h 1654629"/>
                <a:gd name="connsiteX7" fmla="*/ 566057 w 5892800"/>
                <a:gd name="connsiteY7" fmla="*/ 1233714 h 1654629"/>
                <a:gd name="connsiteX8" fmla="*/ 957943 w 5892800"/>
                <a:gd name="connsiteY8" fmla="*/ 1262743 h 1654629"/>
                <a:gd name="connsiteX9" fmla="*/ 1175657 w 5892800"/>
                <a:gd name="connsiteY9" fmla="*/ 1291771 h 1654629"/>
                <a:gd name="connsiteX10" fmla="*/ 1451429 w 5892800"/>
                <a:gd name="connsiteY10" fmla="*/ 1378857 h 1654629"/>
                <a:gd name="connsiteX11" fmla="*/ 1828800 w 5892800"/>
                <a:gd name="connsiteY11" fmla="*/ 1422400 h 1654629"/>
                <a:gd name="connsiteX12" fmla="*/ 1915886 w 5892800"/>
                <a:gd name="connsiteY12" fmla="*/ 1465943 h 1654629"/>
                <a:gd name="connsiteX13" fmla="*/ 1959429 w 5892800"/>
                <a:gd name="connsiteY13" fmla="*/ 1480457 h 1654629"/>
                <a:gd name="connsiteX14" fmla="*/ 2090057 w 5892800"/>
                <a:gd name="connsiteY14" fmla="*/ 1611086 h 1654629"/>
                <a:gd name="connsiteX15" fmla="*/ 2278743 w 5892800"/>
                <a:gd name="connsiteY15" fmla="*/ 1640114 h 1654629"/>
                <a:gd name="connsiteX16" fmla="*/ 2481943 w 5892800"/>
                <a:gd name="connsiteY16" fmla="*/ 1654629 h 1654629"/>
                <a:gd name="connsiteX17" fmla="*/ 3193143 w 5892800"/>
                <a:gd name="connsiteY17" fmla="*/ 1640114 h 1654629"/>
                <a:gd name="connsiteX18" fmla="*/ 3628572 w 5892800"/>
                <a:gd name="connsiteY18" fmla="*/ 1524000 h 1654629"/>
                <a:gd name="connsiteX19" fmla="*/ 3976914 w 5892800"/>
                <a:gd name="connsiteY19" fmla="*/ 1567543 h 1654629"/>
                <a:gd name="connsiteX20" fmla="*/ 4122057 w 5892800"/>
                <a:gd name="connsiteY20" fmla="*/ 1596571 h 1654629"/>
                <a:gd name="connsiteX21" fmla="*/ 4296229 w 5892800"/>
                <a:gd name="connsiteY21" fmla="*/ 1582057 h 1654629"/>
                <a:gd name="connsiteX22" fmla="*/ 4586514 w 5892800"/>
                <a:gd name="connsiteY22" fmla="*/ 1509486 h 1654629"/>
                <a:gd name="connsiteX23" fmla="*/ 4731657 w 5892800"/>
                <a:gd name="connsiteY23" fmla="*/ 1465943 h 1654629"/>
                <a:gd name="connsiteX24" fmla="*/ 4949372 w 5892800"/>
                <a:gd name="connsiteY24" fmla="*/ 1349829 h 1654629"/>
                <a:gd name="connsiteX25" fmla="*/ 5138057 w 5892800"/>
                <a:gd name="connsiteY25" fmla="*/ 1291771 h 1654629"/>
                <a:gd name="connsiteX26" fmla="*/ 5225143 w 5892800"/>
                <a:gd name="connsiteY26" fmla="*/ 1248229 h 1654629"/>
                <a:gd name="connsiteX27" fmla="*/ 5500914 w 5892800"/>
                <a:gd name="connsiteY27" fmla="*/ 1175657 h 1654629"/>
                <a:gd name="connsiteX28" fmla="*/ 5573486 w 5892800"/>
                <a:gd name="connsiteY28" fmla="*/ 1132114 h 1654629"/>
                <a:gd name="connsiteX29" fmla="*/ 5631543 w 5892800"/>
                <a:gd name="connsiteY29" fmla="*/ 1117600 h 1654629"/>
                <a:gd name="connsiteX30" fmla="*/ 5646057 w 5892800"/>
                <a:gd name="connsiteY30" fmla="*/ 1059543 h 1654629"/>
                <a:gd name="connsiteX31" fmla="*/ 5704114 w 5892800"/>
                <a:gd name="connsiteY31" fmla="*/ 870857 h 1654629"/>
                <a:gd name="connsiteX32" fmla="*/ 5863772 w 5892800"/>
                <a:gd name="connsiteY32" fmla="*/ 595086 h 1654629"/>
                <a:gd name="connsiteX33" fmla="*/ 5892800 w 5892800"/>
                <a:gd name="connsiteY33" fmla="*/ 537029 h 1654629"/>
                <a:gd name="connsiteX34" fmla="*/ 5820229 w 5892800"/>
                <a:gd name="connsiteY34" fmla="*/ 391886 h 1654629"/>
                <a:gd name="connsiteX35" fmla="*/ 5747657 w 5892800"/>
                <a:gd name="connsiteY35" fmla="*/ 232229 h 1654629"/>
                <a:gd name="connsiteX36" fmla="*/ 5660572 w 5892800"/>
                <a:gd name="connsiteY36" fmla="*/ 174171 h 1654629"/>
                <a:gd name="connsiteX37" fmla="*/ 5558972 w 5892800"/>
                <a:gd name="connsiteY37" fmla="*/ 101600 h 1654629"/>
                <a:gd name="connsiteX38" fmla="*/ 5500914 w 5892800"/>
                <a:gd name="connsiteY38" fmla="*/ 72571 h 1654629"/>
                <a:gd name="connsiteX39" fmla="*/ 4891314 w 5892800"/>
                <a:gd name="connsiteY39" fmla="*/ 0 h 1654629"/>
                <a:gd name="connsiteX40" fmla="*/ 4034972 w 5892800"/>
                <a:gd name="connsiteY40" fmla="*/ 14514 h 1654629"/>
                <a:gd name="connsiteX41" fmla="*/ 3918857 w 5892800"/>
                <a:gd name="connsiteY41" fmla="*/ 29029 h 1654629"/>
                <a:gd name="connsiteX42" fmla="*/ 3222172 w 5892800"/>
                <a:gd name="connsiteY42" fmla="*/ 14514 h 1654629"/>
                <a:gd name="connsiteX43" fmla="*/ 2641600 w 5892800"/>
                <a:gd name="connsiteY43" fmla="*/ 101600 h 165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892800" h="1654629">
                  <a:moveTo>
                    <a:pt x="2641600" y="101600"/>
                  </a:moveTo>
                  <a:cubicBezTo>
                    <a:pt x="2327124" y="108857"/>
                    <a:pt x="1770799" y="70772"/>
                    <a:pt x="1335314" y="58057"/>
                  </a:cubicBezTo>
                  <a:cubicBezTo>
                    <a:pt x="624266" y="37297"/>
                    <a:pt x="869735" y="7445"/>
                    <a:pt x="478972" y="72571"/>
                  </a:cubicBezTo>
                  <a:cubicBezTo>
                    <a:pt x="323528" y="228015"/>
                    <a:pt x="108662" y="425034"/>
                    <a:pt x="29029" y="624114"/>
                  </a:cubicBezTo>
                  <a:lnTo>
                    <a:pt x="0" y="696686"/>
                  </a:lnTo>
                  <a:cubicBezTo>
                    <a:pt x="14514" y="798286"/>
                    <a:pt x="-7992" y="912731"/>
                    <a:pt x="43543" y="1001486"/>
                  </a:cubicBezTo>
                  <a:cubicBezTo>
                    <a:pt x="87339" y="1076913"/>
                    <a:pt x="181554" y="1111206"/>
                    <a:pt x="261257" y="1146629"/>
                  </a:cubicBezTo>
                  <a:cubicBezTo>
                    <a:pt x="357815" y="1189544"/>
                    <a:pt x="462691" y="1211788"/>
                    <a:pt x="566057" y="1233714"/>
                  </a:cubicBezTo>
                  <a:cubicBezTo>
                    <a:pt x="595091" y="1239873"/>
                    <a:pt x="953784" y="1262327"/>
                    <a:pt x="957943" y="1262743"/>
                  </a:cubicBezTo>
                  <a:cubicBezTo>
                    <a:pt x="1030793" y="1270028"/>
                    <a:pt x="1103086" y="1282095"/>
                    <a:pt x="1175657" y="1291771"/>
                  </a:cubicBezTo>
                  <a:cubicBezTo>
                    <a:pt x="1277602" y="1330000"/>
                    <a:pt x="1339727" y="1357376"/>
                    <a:pt x="1451429" y="1378857"/>
                  </a:cubicBezTo>
                  <a:cubicBezTo>
                    <a:pt x="1564687" y="1400638"/>
                    <a:pt x="1711135" y="1411703"/>
                    <a:pt x="1828800" y="1422400"/>
                  </a:cubicBezTo>
                  <a:cubicBezTo>
                    <a:pt x="1857829" y="1436914"/>
                    <a:pt x="1886228" y="1452762"/>
                    <a:pt x="1915886" y="1465943"/>
                  </a:cubicBezTo>
                  <a:cubicBezTo>
                    <a:pt x="1929867" y="1472157"/>
                    <a:pt x="1947813" y="1470500"/>
                    <a:pt x="1959429" y="1480457"/>
                  </a:cubicBezTo>
                  <a:cubicBezTo>
                    <a:pt x="2094894" y="1596571"/>
                    <a:pt x="1935240" y="1514325"/>
                    <a:pt x="2090057" y="1611086"/>
                  </a:cubicBezTo>
                  <a:cubicBezTo>
                    <a:pt x="2129890" y="1635981"/>
                    <a:pt x="2276763" y="1639949"/>
                    <a:pt x="2278743" y="1640114"/>
                  </a:cubicBezTo>
                  <a:cubicBezTo>
                    <a:pt x="2346414" y="1645753"/>
                    <a:pt x="2414210" y="1649791"/>
                    <a:pt x="2481943" y="1654629"/>
                  </a:cubicBezTo>
                  <a:lnTo>
                    <a:pt x="3193143" y="1640114"/>
                  </a:lnTo>
                  <a:cubicBezTo>
                    <a:pt x="3342393" y="1623111"/>
                    <a:pt x="3628572" y="1524000"/>
                    <a:pt x="3628572" y="1524000"/>
                  </a:cubicBezTo>
                  <a:cubicBezTo>
                    <a:pt x="3744686" y="1538514"/>
                    <a:pt x="3861142" y="1550518"/>
                    <a:pt x="3976914" y="1567543"/>
                  </a:cubicBezTo>
                  <a:cubicBezTo>
                    <a:pt x="4025728" y="1574722"/>
                    <a:pt x="4072769" y="1594331"/>
                    <a:pt x="4122057" y="1596571"/>
                  </a:cubicBezTo>
                  <a:cubicBezTo>
                    <a:pt x="4180255" y="1599216"/>
                    <a:pt x="4238172" y="1586895"/>
                    <a:pt x="4296229" y="1582057"/>
                  </a:cubicBezTo>
                  <a:lnTo>
                    <a:pt x="4586514" y="1509486"/>
                  </a:lnTo>
                  <a:cubicBezTo>
                    <a:pt x="4635320" y="1496471"/>
                    <a:pt x="4685423" y="1486286"/>
                    <a:pt x="4731657" y="1465943"/>
                  </a:cubicBezTo>
                  <a:cubicBezTo>
                    <a:pt x="4806940" y="1432819"/>
                    <a:pt x="4875114" y="1385190"/>
                    <a:pt x="4949372" y="1349829"/>
                  </a:cubicBezTo>
                  <a:cubicBezTo>
                    <a:pt x="5004824" y="1323423"/>
                    <a:pt x="5081911" y="1313366"/>
                    <a:pt x="5138057" y="1291771"/>
                  </a:cubicBezTo>
                  <a:cubicBezTo>
                    <a:pt x="5168349" y="1280120"/>
                    <a:pt x="5194232" y="1258120"/>
                    <a:pt x="5225143" y="1248229"/>
                  </a:cubicBezTo>
                  <a:cubicBezTo>
                    <a:pt x="5315674" y="1219259"/>
                    <a:pt x="5408990" y="1199848"/>
                    <a:pt x="5500914" y="1175657"/>
                  </a:cubicBezTo>
                  <a:cubicBezTo>
                    <a:pt x="5525105" y="1161143"/>
                    <a:pt x="5547707" y="1143571"/>
                    <a:pt x="5573486" y="1132114"/>
                  </a:cubicBezTo>
                  <a:cubicBezTo>
                    <a:pt x="5591715" y="1124012"/>
                    <a:pt x="5617438" y="1131705"/>
                    <a:pt x="5631543" y="1117600"/>
                  </a:cubicBezTo>
                  <a:cubicBezTo>
                    <a:pt x="5645648" y="1103495"/>
                    <a:pt x="5640428" y="1078680"/>
                    <a:pt x="5646057" y="1059543"/>
                  </a:cubicBezTo>
                  <a:cubicBezTo>
                    <a:pt x="5664625" y="996412"/>
                    <a:pt x="5676184" y="930441"/>
                    <a:pt x="5704114" y="870857"/>
                  </a:cubicBezTo>
                  <a:cubicBezTo>
                    <a:pt x="5749197" y="774681"/>
                    <a:pt x="5811507" y="687555"/>
                    <a:pt x="5863772" y="595086"/>
                  </a:cubicBezTo>
                  <a:cubicBezTo>
                    <a:pt x="5874418" y="576250"/>
                    <a:pt x="5883124" y="556381"/>
                    <a:pt x="5892800" y="537029"/>
                  </a:cubicBezTo>
                  <a:cubicBezTo>
                    <a:pt x="5857585" y="360950"/>
                    <a:pt x="5912063" y="575553"/>
                    <a:pt x="5820229" y="391886"/>
                  </a:cubicBezTo>
                  <a:cubicBezTo>
                    <a:pt x="5774061" y="299551"/>
                    <a:pt x="5819540" y="296126"/>
                    <a:pt x="5747657" y="232229"/>
                  </a:cubicBezTo>
                  <a:cubicBezTo>
                    <a:pt x="5721582" y="209051"/>
                    <a:pt x="5689153" y="194178"/>
                    <a:pt x="5660572" y="174171"/>
                  </a:cubicBezTo>
                  <a:cubicBezTo>
                    <a:pt x="5625984" y="149959"/>
                    <a:pt x="5595654" y="122562"/>
                    <a:pt x="5558972" y="101600"/>
                  </a:cubicBezTo>
                  <a:cubicBezTo>
                    <a:pt x="5540186" y="90865"/>
                    <a:pt x="5521850" y="78033"/>
                    <a:pt x="5500914" y="72571"/>
                  </a:cubicBezTo>
                  <a:cubicBezTo>
                    <a:pt x="5205254" y="-4558"/>
                    <a:pt x="5213344" y="14001"/>
                    <a:pt x="4891314" y="0"/>
                  </a:cubicBezTo>
                  <a:lnTo>
                    <a:pt x="4034972" y="14514"/>
                  </a:lnTo>
                  <a:cubicBezTo>
                    <a:pt x="3995983" y="15678"/>
                    <a:pt x="3957863" y="29029"/>
                    <a:pt x="3918857" y="29029"/>
                  </a:cubicBezTo>
                  <a:cubicBezTo>
                    <a:pt x="3686578" y="29029"/>
                    <a:pt x="3454400" y="19352"/>
                    <a:pt x="3222172" y="14514"/>
                  </a:cubicBezTo>
                  <a:cubicBezTo>
                    <a:pt x="2617417" y="29634"/>
                    <a:pt x="2956076" y="94343"/>
                    <a:pt x="2641600" y="101600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 dirty="0">
                <a:solidFill>
                  <a:srgbClr val="005C4A"/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4AA38A3-C30B-2880-A66D-F4E37059E130}"/>
                </a:ext>
              </a:extLst>
            </p:cNvPr>
            <p:cNvSpPr txBox="1"/>
            <p:nvPr/>
          </p:nvSpPr>
          <p:spPr>
            <a:xfrm>
              <a:off x="-87255" y="1513445"/>
              <a:ext cx="135565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Ibnu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Taimiyah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menyebutkan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tiga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macam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b="1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raja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’, yang </a:t>
              </a:r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dikelompokkan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menjadi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dua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3F0670-4F4A-B281-E1A8-C2A17390E160}"/>
              </a:ext>
            </a:extLst>
          </p:cNvPr>
          <p:cNvGrpSpPr/>
          <p:nvPr/>
        </p:nvGrpSpPr>
        <p:grpSpPr>
          <a:xfrm>
            <a:off x="533400" y="1531000"/>
            <a:ext cx="8382000" cy="1644667"/>
            <a:chOff x="1193762" y="2310047"/>
            <a:chExt cx="8912764" cy="2181767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E4B8ACA-451E-F123-F83F-FF834D54868A}"/>
                </a:ext>
              </a:extLst>
            </p:cNvPr>
            <p:cNvSpPr/>
            <p:nvPr/>
          </p:nvSpPr>
          <p:spPr>
            <a:xfrm>
              <a:off x="1193762" y="2310047"/>
              <a:ext cx="8912764" cy="2139210"/>
            </a:xfrm>
            <a:custGeom>
              <a:avLst/>
              <a:gdLst>
                <a:gd name="connsiteX0" fmla="*/ 0 w 6919495"/>
                <a:gd name="connsiteY0" fmla="*/ 194474 h 1944736"/>
                <a:gd name="connsiteX1" fmla="*/ 194474 w 6919495"/>
                <a:gd name="connsiteY1" fmla="*/ 0 h 1944736"/>
                <a:gd name="connsiteX2" fmla="*/ 6725021 w 6919495"/>
                <a:gd name="connsiteY2" fmla="*/ 0 h 1944736"/>
                <a:gd name="connsiteX3" fmla="*/ 6919495 w 6919495"/>
                <a:gd name="connsiteY3" fmla="*/ 194474 h 1944736"/>
                <a:gd name="connsiteX4" fmla="*/ 6919495 w 6919495"/>
                <a:gd name="connsiteY4" fmla="*/ 1750262 h 1944736"/>
                <a:gd name="connsiteX5" fmla="*/ 6725021 w 6919495"/>
                <a:gd name="connsiteY5" fmla="*/ 1944736 h 1944736"/>
                <a:gd name="connsiteX6" fmla="*/ 194474 w 6919495"/>
                <a:gd name="connsiteY6" fmla="*/ 1944736 h 1944736"/>
                <a:gd name="connsiteX7" fmla="*/ 0 w 6919495"/>
                <a:gd name="connsiteY7" fmla="*/ 1750262 h 1944736"/>
                <a:gd name="connsiteX8" fmla="*/ 0 w 6919495"/>
                <a:gd name="connsiteY8" fmla="*/ 194474 h 194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19495" h="1944736">
                  <a:moveTo>
                    <a:pt x="0" y="194474"/>
                  </a:moveTo>
                  <a:cubicBezTo>
                    <a:pt x="0" y="87069"/>
                    <a:pt x="87069" y="0"/>
                    <a:pt x="194474" y="0"/>
                  </a:cubicBezTo>
                  <a:lnTo>
                    <a:pt x="6725021" y="0"/>
                  </a:lnTo>
                  <a:cubicBezTo>
                    <a:pt x="6832426" y="0"/>
                    <a:pt x="6919495" y="87069"/>
                    <a:pt x="6919495" y="194474"/>
                  </a:cubicBezTo>
                  <a:lnTo>
                    <a:pt x="6919495" y="1750262"/>
                  </a:lnTo>
                  <a:cubicBezTo>
                    <a:pt x="6919495" y="1857667"/>
                    <a:pt x="6832426" y="1944736"/>
                    <a:pt x="6725021" y="1944736"/>
                  </a:cubicBezTo>
                  <a:lnTo>
                    <a:pt x="194474" y="1944736"/>
                  </a:lnTo>
                  <a:cubicBezTo>
                    <a:pt x="87069" y="1944736"/>
                    <a:pt x="0" y="1857667"/>
                    <a:pt x="0" y="1750262"/>
                  </a:cubicBezTo>
                  <a:lnTo>
                    <a:pt x="0" y="194474"/>
                  </a:ln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23152" tIns="144780" rIns="144781" bIns="144780" numCol="1" spcCol="1270" anchor="t" anchorCtr="0">
              <a:noAutofit/>
            </a:bodyPr>
            <a:lstStyle/>
            <a:p>
              <a:pPr marL="0" lvl="0" indent="0" algn="l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2800" kern="1200" dirty="0"/>
            </a:p>
            <a:p>
              <a:pPr marL="285750" lvl="1" indent="-285750" algn="l" defTabSz="1333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ID" sz="2000" kern="1200" dirty="0"/>
            </a:p>
            <a:p>
              <a:pPr marL="285750" lvl="1" indent="-285750" algn="l" defTabSz="1333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ID" sz="2000" kern="1200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01CA97F-C690-FED0-7801-452E2818E66B}"/>
                </a:ext>
              </a:extLst>
            </p:cNvPr>
            <p:cNvSpPr txBox="1"/>
            <p:nvPr/>
          </p:nvSpPr>
          <p:spPr>
            <a:xfrm>
              <a:off x="4096085" y="2455318"/>
              <a:ext cx="2791325" cy="48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Raja’ 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yang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terpuji</a:t>
              </a:r>
              <a:endParaRPr lang="en-ID" b="1" i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C4E5594-FD70-C5B2-9E66-7E34733E0429}"/>
                </a:ext>
              </a:extLst>
            </p:cNvPr>
            <p:cNvSpPr txBox="1"/>
            <p:nvPr/>
          </p:nvSpPr>
          <p:spPr>
            <a:xfrm>
              <a:off x="1302964" y="2981151"/>
              <a:ext cx="8647340" cy="1510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berharap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pahala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perbuatan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baik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dilakukan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karena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berharap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ampunan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kebaikan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.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taubat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sungguh-sungguh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setelah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berbuat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maksiat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kepada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-Nya</a:t>
              </a:r>
              <a:endParaRPr lang="en-ID" sz="1700" dirty="0">
                <a:solidFill>
                  <a:srgbClr val="005C4A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CE5D0DC-E4DA-1C07-D5A0-0BDD5DD1CBF3}"/>
              </a:ext>
            </a:extLst>
          </p:cNvPr>
          <p:cNvGrpSpPr/>
          <p:nvPr/>
        </p:nvGrpSpPr>
        <p:grpSpPr>
          <a:xfrm>
            <a:off x="533400" y="3283600"/>
            <a:ext cx="8382000" cy="1215760"/>
            <a:chOff x="1193762" y="4634995"/>
            <a:chExt cx="8912764" cy="1612792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3F7A9B2-E77B-0E85-1F97-F8ED71695792}"/>
                </a:ext>
              </a:extLst>
            </p:cNvPr>
            <p:cNvSpPr/>
            <p:nvPr/>
          </p:nvSpPr>
          <p:spPr>
            <a:xfrm>
              <a:off x="1193762" y="4634995"/>
              <a:ext cx="8912764" cy="1612792"/>
            </a:xfrm>
            <a:custGeom>
              <a:avLst/>
              <a:gdLst>
                <a:gd name="connsiteX0" fmla="*/ 0 w 6919495"/>
                <a:gd name="connsiteY0" fmla="*/ 194474 h 1944736"/>
                <a:gd name="connsiteX1" fmla="*/ 194474 w 6919495"/>
                <a:gd name="connsiteY1" fmla="*/ 0 h 1944736"/>
                <a:gd name="connsiteX2" fmla="*/ 6725021 w 6919495"/>
                <a:gd name="connsiteY2" fmla="*/ 0 h 1944736"/>
                <a:gd name="connsiteX3" fmla="*/ 6919495 w 6919495"/>
                <a:gd name="connsiteY3" fmla="*/ 194474 h 1944736"/>
                <a:gd name="connsiteX4" fmla="*/ 6919495 w 6919495"/>
                <a:gd name="connsiteY4" fmla="*/ 1750262 h 1944736"/>
                <a:gd name="connsiteX5" fmla="*/ 6725021 w 6919495"/>
                <a:gd name="connsiteY5" fmla="*/ 1944736 h 1944736"/>
                <a:gd name="connsiteX6" fmla="*/ 194474 w 6919495"/>
                <a:gd name="connsiteY6" fmla="*/ 1944736 h 1944736"/>
                <a:gd name="connsiteX7" fmla="*/ 0 w 6919495"/>
                <a:gd name="connsiteY7" fmla="*/ 1750262 h 1944736"/>
                <a:gd name="connsiteX8" fmla="*/ 0 w 6919495"/>
                <a:gd name="connsiteY8" fmla="*/ 194474 h 194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19495" h="1944736">
                  <a:moveTo>
                    <a:pt x="0" y="194474"/>
                  </a:moveTo>
                  <a:cubicBezTo>
                    <a:pt x="0" y="87069"/>
                    <a:pt x="87069" y="0"/>
                    <a:pt x="194474" y="0"/>
                  </a:cubicBezTo>
                  <a:lnTo>
                    <a:pt x="6725021" y="0"/>
                  </a:lnTo>
                  <a:cubicBezTo>
                    <a:pt x="6832426" y="0"/>
                    <a:pt x="6919495" y="87069"/>
                    <a:pt x="6919495" y="194474"/>
                  </a:cubicBezTo>
                  <a:lnTo>
                    <a:pt x="6919495" y="1750262"/>
                  </a:lnTo>
                  <a:cubicBezTo>
                    <a:pt x="6919495" y="1857667"/>
                    <a:pt x="6832426" y="1944736"/>
                    <a:pt x="6725021" y="1944736"/>
                  </a:cubicBezTo>
                  <a:lnTo>
                    <a:pt x="194474" y="1944736"/>
                  </a:lnTo>
                  <a:cubicBezTo>
                    <a:pt x="87069" y="1944736"/>
                    <a:pt x="0" y="1857667"/>
                    <a:pt x="0" y="1750262"/>
                  </a:cubicBezTo>
                  <a:lnTo>
                    <a:pt x="0" y="194474"/>
                  </a:ln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23152" tIns="144780" rIns="144781" bIns="144780" numCol="1" spcCol="1270" anchor="t" anchorCtr="0">
              <a:noAutofit/>
            </a:bodyPr>
            <a:lstStyle/>
            <a:p>
              <a:pPr marL="0" lvl="0" indent="0" algn="l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2800" kern="1200" dirty="0"/>
            </a:p>
            <a:p>
              <a:pPr marL="285750" lvl="1" indent="-285750" algn="l" defTabSz="1333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ID" sz="2000" kern="1200" dirty="0"/>
            </a:p>
            <a:p>
              <a:pPr marL="285750" lvl="1" indent="-285750" algn="l" defTabSz="1333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ID" sz="2000" kern="1200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0D81F83-3772-4A1D-3F32-38F20B0188A1}"/>
                </a:ext>
              </a:extLst>
            </p:cNvPr>
            <p:cNvSpPr txBox="1"/>
            <p:nvPr/>
          </p:nvSpPr>
          <p:spPr>
            <a:xfrm>
              <a:off x="4096085" y="4837164"/>
              <a:ext cx="2791325" cy="48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Raja’ 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yang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tercela</a:t>
              </a:r>
              <a:endParaRPr lang="en-ID" b="1" i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18C3928-731F-DF43-EC95-FB0E16A38227}"/>
                </a:ext>
              </a:extLst>
            </p:cNvPr>
            <p:cNvSpPr txBox="1"/>
            <p:nvPr/>
          </p:nvSpPr>
          <p:spPr>
            <a:xfrm>
              <a:off x="1302964" y="5313852"/>
              <a:ext cx="8647340" cy="857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berharap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rahmat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tanpa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berbuat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kebaikan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padahal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dosanya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banyak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;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disebut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gurur</a:t>
              </a:r>
              <a:r>
                <a:rPr lang="en-US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(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tertipu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)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harapan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palsu</a:t>
              </a:r>
              <a:endParaRPr lang="en-US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4617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B4554D50-5310-3387-E0B1-AC90E1D59CD8}"/>
              </a:ext>
            </a:extLst>
          </p:cNvPr>
          <p:cNvGrpSpPr/>
          <p:nvPr/>
        </p:nvGrpSpPr>
        <p:grpSpPr>
          <a:xfrm>
            <a:off x="-3200400" y="-781050"/>
            <a:ext cx="11982705" cy="6314846"/>
            <a:chOff x="-3200400" y="-781050"/>
            <a:chExt cx="11982705" cy="631484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3008F7A-51AE-EFD2-C697-D3F03E8519A1}"/>
                </a:ext>
              </a:extLst>
            </p:cNvPr>
            <p:cNvGrpSpPr/>
            <p:nvPr/>
          </p:nvGrpSpPr>
          <p:grpSpPr>
            <a:xfrm>
              <a:off x="2438400" y="247726"/>
              <a:ext cx="6343905" cy="4318875"/>
              <a:chOff x="3317999" y="449486"/>
              <a:chExt cx="8014577" cy="5456254"/>
            </a:xfrm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1F7922A1-F87D-BB9E-409D-2B2D7684CB89}"/>
                  </a:ext>
                </a:extLst>
              </p:cNvPr>
              <p:cNvSpPr/>
              <p:nvPr/>
            </p:nvSpPr>
            <p:spPr>
              <a:xfrm>
                <a:off x="3317999" y="449486"/>
                <a:ext cx="7977866" cy="538725"/>
              </a:xfrm>
              <a:custGeom>
                <a:avLst/>
                <a:gdLst>
                  <a:gd name="connsiteX0" fmla="*/ 0 w 8437077"/>
                  <a:gd name="connsiteY0" fmla="*/ 0 h 538725"/>
                  <a:gd name="connsiteX1" fmla="*/ 8437077 w 8437077"/>
                  <a:gd name="connsiteY1" fmla="*/ 0 h 538725"/>
                  <a:gd name="connsiteX2" fmla="*/ 8437077 w 8437077"/>
                  <a:gd name="connsiteY2" fmla="*/ 538725 h 538725"/>
                  <a:gd name="connsiteX3" fmla="*/ 0 w 8437077"/>
                  <a:gd name="connsiteY3" fmla="*/ 538725 h 538725"/>
                  <a:gd name="connsiteX4" fmla="*/ 0 w 8437077"/>
                  <a:gd name="connsiteY4" fmla="*/ 0 h 5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37077" h="538725">
                    <a:moveTo>
                      <a:pt x="0" y="0"/>
                    </a:moveTo>
                    <a:lnTo>
                      <a:pt x="8437077" y="0"/>
                    </a:lnTo>
                    <a:lnTo>
                      <a:pt x="8437077" y="538725"/>
                    </a:lnTo>
                    <a:lnTo>
                      <a:pt x="0" y="5387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7613" tIns="50800" rIns="50800" bIns="50800" numCol="1" spcCol="1270" anchor="ctr" anchorCtr="0">
                <a:noAutofit/>
              </a:bodyPr>
              <a:lstStyle/>
              <a:p>
                <a:pPr marL="0" lvl="0" indent="0" algn="just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mengekspresikan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pengabdian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rasa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butuh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sz="165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20D00761-AEC6-CBC2-1463-8D5D4DD78AED}"/>
                  </a:ext>
                </a:extLst>
              </p:cNvPr>
              <p:cNvSpPr/>
              <p:nvPr/>
            </p:nvSpPr>
            <p:spPr>
              <a:xfrm>
                <a:off x="3816004" y="1258048"/>
                <a:ext cx="7497374" cy="538725"/>
              </a:xfrm>
              <a:custGeom>
                <a:avLst/>
                <a:gdLst>
                  <a:gd name="connsiteX0" fmla="*/ 0 w 7928928"/>
                  <a:gd name="connsiteY0" fmla="*/ 0 h 538725"/>
                  <a:gd name="connsiteX1" fmla="*/ 7928928 w 7928928"/>
                  <a:gd name="connsiteY1" fmla="*/ 0 h 538725"/>
                  <a:gd name="connsiteX2" fmla="*/ 7928928 w 7928928"/>
                  <a:gd name="connsiteY2" fmla="*/ 538725 h 538725"/>
                  <a:gd name="connsiteX3" fmla="*/ 0 w 7928928"/>
                  <a:gd name="connsiteY3" fmla="*/ 538725 h 538725"/>
                  <a:gd name="connsiteX4" fmla="*/ 0 w 7928928"/>
                  <a:gd name="connsiteY4" fmla="*/ 0 h 5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28928" h="538725">
                    <a:moveTo>
                      <a:pt x="0" y="0"/>
                    </a:moveTo>
                    <a:lnTo>
                      <a:pt x="7928928" y="0"/>
                    </a:lnTo>
                    <a:lnTo>
                      <a:pt x="7928928" y="538725"/>
                    </a:lnTo>
                    <a:lnTo>
                      <a:pt x="0" y="5387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7613" tIns="50800" rIns="50800" bIns="50800" numCol="1" spcCol="1270" anchor="ctr" anchorCtr="0">
                <a:noAutofit/>
              </a:bodyPr>
              <a:lstStyle/>
              <a:p>
                <a:pPr marL="0" lvl="0" indent="0" algn="just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merupakan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perbuatan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dicintai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sz="165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3409AF53-D44E-6F00-C095-3F562CD987E7}"/>
                  </a:ext>
                </a:extLst>
              </p:cNvPr>
              <p:cNvSpPr/>
              <p:nvPr/>
            </p:nvSpPr>
            <p:spPr>
              <a:xfrm>
                <a:off x="4083352" y="2060788"/>
                <a:ext cx="7244578" cy="538725"/>
              </a:xfrm>
              <a:custGeom>
                <a:avLst/>
                <a:gdLst>
                  <a:gd name="connsiteX0" fmla="*/ 0 w 7661581"/>
                  <a:gd name="connsiteY0" fmla="*/ 0 h 538725"/>
                  <a:gd name="connsiteX1" fmla="*/ 7661581 w 7661581"/>
                  <a:gd name="connsiteY1" fmla="*/ 0 h 538725"/>
                  <a:gd name="connsiteX2" fmla="*/ 7661581 w 7661581"/>
                  <a:gd name="connsiteY2" fmla="*/ 538725 h 538725"/>
                  <a:gd name="connsiteX3" fmla="*/ 0 w 7661581"/>
                  <a:gd name="connsiteY3" fmla="*/ 538725 h 538725"/>
                  <a:gd name="connsiteX4" fmla="*/ 0 w 7661581"/>
                  <a:gd name="connsiteY4" fmla="*/ 0 h 5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61581" h="538725">
                    <a:moveTo>
                      <a:pt x="0" y="0"/>
                    </a:moveTo>
                    <a:lnTo>
                      <a:pt x="7661581" y="0"/>
                    </a:lnTo>
                    <a:lnTo>
                      <a:pt x="7661581" y="538725"/>
                    </a:lnTo>
                    <a:lnTo>
                      <a:pt x="0" y="5387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7613" tIns="50800" rIns="50800" bIns="50800" numCol="1" spcCol="1270" anchor="ctr" anchorCtr="0">
                <a:noAutofit/>
              </a:bodyPr>
              <a:lstStyle/>
              <a:p>
                <a:pPr marL="0" lvl="0" indent="0" algn="just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terhindar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murka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sz="165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3293A2C8-D67E-362A-B869-D4818A68F2C2}"/>
                  </a:ext>
                </a:extLst>
              </p:cNvPr>
              <p:cNvSpPr/>
              <p:nvPr/>
            </p:nvSpPr>
            <p:spPr>
              <a:xfrm>
                <a:off x="4168713" y="2869350"/>
                <a:ext cx="7163863" cy="538725"/>
              </a:xfrm>
              <a:custGeom>
                <a:avLst/>
                <a:gdLst>
                  <a:gd name="connsiteX0" fmla="*/ 0 w 7576220"/>
                  <a:gd name="connsiteY0" fmla="*/ 0 h 538725"/>
                  <a:gd name="connsiteX1" fmla="*/ 7576220 w 7576220"/>
                  <a:gd name="connsiteY1" fmla="*/ 0 h 538725"/>
                  <a:gd name="connsiteX2" fmla="*/ 7576220 w 7576220"/>
                  <a:gd name="connsiteY2" fmla="*/ 538725 h 538725"/>
                  <a:gd name="connsiteX3" fmla="*/ 0 w 7576220"/>
                  <a:gd name="connsiteY3" fmla="*/ 538725 h 538725"/>
                  <a:gd name="connsiteX4" fmla="*/ 0 w 7576220"/>
                  <a:gd name="connsiteY4" fmla="*/ 0 h 5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76220" h="538725">
                    <a:moveTo>
                      <a:pt x="0" y="0"/>
                    </a:moveTo>
                    <a:lnTo>
                      <a:pt x="7576220" y="0"/>
                    </a:lnTo>
                    <a:lnTo>
                      <a:pt x="7576220" y="538725"/>
                    </a:lnTo>
                    <a:lnTo>
                      <a:pt x="0" y="5387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7613" tIns="50800" rIns="50800" bIns="50800" numCol="1" spcCol="1270" anchor="ctr" anchorCtr="0">
                <a:noAutofit/>
              </a:bodyPr>
              <a:lstStyle/>
              <a:p>
                <a:pPr marL="0" lvl="0" indent="0" algn="l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mengantarkan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pada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derajat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tinggi</a:t>
                </a:r>
                <a:endParaRPr lang="en-ID" sz="165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6E91E57-CBC6-3B60-B5E6-1992CDF653FE}"/>
                  </a:ext>
                </a:extLst>
              </p:cNvPr>
              <p:cNvSpPr/>
              <p:nvPr/>
            </p:nvSpPr>
            <p:spPr>
              <a:xfrm>
                <a:off x="4083352" y="3677913"/>
                <a:ext cx="7244578" cy="538725"/>
              </a:xfrm>
              <a:custGeom>
                <a:avLst/>
                <a:gdLst>
                  <a:gd name="connsiteX0" fmla="*/ 0 w 7661581"/>
                  <a:gd name="connsiteY0" fmla="*/ 0 h 538725"/>
                  <a:gd name="connsiteX1" fmla="*/ 7661581 w 7661581"/>
                  <a:gd name="connsiteY1" fmla="*/ 0 h 538725"/>
                  <a:gd name="connsiteX2" fmla="*/ 7661581 w 7661581"/>
                  <a:gd name="connsiteY2" fmla="*/ 538725 h 538725"/>
                  <a:gd name="connsiteX3" fmla="*/ 0 w 7661581"/>
                  <a:gd name="connsiteY3" fmla="*/ 538725 h 538725"/>
                  <a:gd name="connsiteX4" fmla="*/ 0 w 7661581"/>
                  <a:gd name="connsiteY4" fmla="*/ 0 h 5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61581" h="538725">
                    <a:moveTo>
                      <a:pt x="0" y="0"/>
                    </a:moveTo>
                    <a:lnTo>
                      <a:pt x="7661581" y="0"/>
                    </a:lnTo>
                    <a:lnTo>
                      <a:pt x="7661581" y="538725"/>
                    </a:lnTo>
                    <a:lnTo>
                      <a:pt x="0" y="5387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7613" tIns="50800" rIns="50800" bIns="50800" numCol="1" spcCol="1270" anchor="ctr" anchorCtr="0">
                <a:noAutofit/>
              </a:bodyPr>
              <a:lstStyle/>
              <a:p>
                <a:pPr marL="0" lvl="0" indent="0" algn="just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menguatkan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ikatan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hati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sz="165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96137DE9-2785-B90C-27BF-AB603C6BE4FA}"/>
                  </a:ext>
                </a:extLst>
              </p:cNvPr>
              <p:cNvSpPr/>
              <p:nvPr/>
            </p:nvSpPr>
            <p:spPr>
              <a:xfrm>
                <a:off x="3816004" y="4485882"/>
                <a:ext cx="7497374" cy="538725"/>
              </a:xfrm>
              <a:custGeom>
                <a:avLst/>
                <a:gdLst>
                  <a:gd name="connsiteX0" fmla="*/ 0 w 7928928"/>
                  <a:gd name="connsiteY0" fmla="*/ 0 h 538725"/>
                  <a:gd name="connsiteX1" fmla="*/ 7928928 w 7928928"/>
                  <a:gd name="connsiteY1" fmla="*/ 0 h 538725"/>
                  <a:gd name="connsiteX2" fmla="*/ 7928928 w 7928928"/>
                  <a:gd name="connsiteY2" fmla="*/ 538725 h 538725"/>
                  <a:gd name="connsiteX3" fmla="*/ 0 w 7928928"/>
                  <a:gd name="connsiteY3" fmla="*/ 538725 h 538725"/>
                  <a:gd name="connsiteX4" fmla="*/ 0 w 7928928"/>
                  <a:gd name="connsiteY4" fmla="*/ 0 h 5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28928" h="538725">
                    <a:moveTo>
                      <a:pt x="0" y="0"/>
                    </a:moveTo>
                    <a:lnTo>
                      <a:pt x="7928928" y="0"/>
                    </a:lnTo>
                    <a:lnTo>
                      <a:pt x="7928928" y="538725"/>
                    </a:lnTo>
                    <a:lnTo>
                      <a:pt x="0" y="5387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7613" tIns="50800" rIns="50800" bIns="50800" numCol="1" spcCol="1270" anchor="ctr" anchorCtr="0">
                <a:noAutofit/>
              </a:bodyPr>
              <a:lstStyle/>
              <a:p>
                <a:pPr marL="0" lvl="0" indent="0" algn="just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penyemangat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ketaatan</a:t>
                </a:r>
                <a:endParaRPr lang="en-ID" sz="165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08F1B89-ED1D-71F8-8CED-BF94B66B7B66}"/>
                  </a:ext>
                </a:extLst>
              </p:cNvPr>
              <p:cNvSpPr/>
              <p:nvPr/>
            </p:nvSpPr>
            <p:spPr>
              <a:xfrm>
                <a:off x="3328141" y="5367015"/>
                <a:ext cx="7958686" cy="538725"/>
              </a:xfrm>
              <a:custGeom>
                <a:avLst/>
                <a:gdLst>
                  <a:gd name="connsiteX0" fmla="*/ 0 w 8416793"/>
                  <a:gd name="connsiteY0" fmla="*/ 0 h 538725"/>
                  <a:gd name="connsiteX1" fmla="*/ 8416793 w 8416793"/>
                  <a:gd name="connsiteY1" fmla="*/ 0 h 538725"/>
                  <a:gd name="connsiteX2" fmla="*/ 8416793 w 8416793"/>
                  <a:gd name="connsiteY2" fmla="*/ 538725 h 538725"/>
                  <a:gd name="connsiteX3" fmla="*/ 0 w 8416793"/>
                  <a:gd name="connsiteY3" fmla="*/ 538725 h 538725"/>
                  <a:gd name="connsiteX4" fmla="*/ 0 w 8416793"/>
                  <a:gd name="connsiteY4" fmla="*/ 0 h 5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16793" h="538725">
                    <a:moveTo>
                      <a:pt x="0" y="0"/>
                    </a:moveTo>
                    <a:lnTo>
                      <a:pt x="8416793" y="0"/>
                    </a:lnTo>
                    <a:lnTo>
                      <a:pt x="8416793" y="538725"/>
                    </a:lnTo>
                    <a:lnTo>
                      <a:pt x="0" y="5387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7613" tIns="50800" rIns="50800" bIns="50800" numCol="1" spcCol="1270" anchor="ctr" anchorCtr="0">
                <a:noAutofit/>
              </a:bodyPr>
              <a:lstStyle/>
              <a:p>
                <a:pPr marL="0" lvl="0" indent="0" algn="just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lahirnya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sikap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optimis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dinamis</a:t>
                </a:r>
                <a:endParaRPr lang="en-ID" sz="165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8CCD7C4-174D-3561-0177-01DDA806D5D0}"/>
                </a:ext>
              </a:extLst>
            </p:cNvPr>
            <p:cNvGrpSpPr/>
            <p:nvPr/>
          </p:nvGrpSpPr>
          <p:grpSpPr>
            <a:xfrm>
              <a:off x="-3200400" y="-781050"/>
              <a:ext cx="6562484" cy="6314846"/>
              <a:chOff x="-3785305" y="-850219"/>
              <a:chExt cx="8290720" cy="7977866"/>
            </a:xfrm>
          </p:grpSpPr>
          <p:sp>
            <p:nvSpPr>
              <p:cNvPr id="8" name="Block Arc 7">
                <a:extLst>
                  <a:ext uri="{FF2B5EF4-FFF2-40B4-BE49-F238E27FC236}">
                    <a16:creationId xmlns:a16="http://schemas.microsoft.com/office/drawing/2014/main" id="{3CD8B9C7-F435-0C5A-03C6-37EED33DFA76}"/>
                  </a:ext>
                </a:extLst>
              </p:cNvPr>
              <p:cNvSpPr/>
              <p:nvPr/>
            </p:nvSpPr>
            <p:spPr>
              <a:xfrm>
                <a:off x="-3785305" y="-850219"/>
                <a:ext cx="7977866" cy="7977866"/>
              </a:xfrm>
              <a:prstGeom prst="blockArc">
                <a:avLst>
                  <a:gd name="adj1" fmla="val 18900000"/>
                  <a:gd name="adj2" fmla="val 2700000"/>
                  <a:gd name="adj3" fmla="val 271"/>
                </a:avLst>
              </a:prstGeom>
              <a:solidFill>
                <a:srgbClr val="005C4A"/>
              </a:solidFill>
              <a:ln w="76200">
                <a:solidFill>
                  <a:srgbClr val="005C4A"/>
                </a:solidFill>
              </a:ln>
            </p:spPr>
            <p:style>
              <a:lnRef idx="2">
                <a:scrgbClr r="0" g="0" b="0"/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39B150E5-D77B-7EE1-85C9-846A1F70EFA6}"/>
                  </a:ext>
                </a:extLst>
              </p:cNvPr>
              <p:cNvGrpSpPr/>
              <p:nvPr/>
            </p:nvGrpSpPr>
            <p:grpSpPr>
              <a:xfrm>
                <a:off x="2991437" y="382145"/>
                <a:ext cx="1513978" cy="5523595"/>
                <a:chOff x="2991437" y="376915"/>
                <a:chExt cx="1513978" cy="5523595"/>
              </a:xfrm>
            </p:grpSpPr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9A7EC010-E5CD-318F-2B30-E4D808767E7C}"/>
                    </a:ext>
                  </a:extLst>
                </p:cNvPr>
                <p:cNvSpPr/>
                <p:nvPr/>
              </p:nvSpPr>
              <p:spPr>
                <a:xfrm>
                  <a:off x="2991437" y="376915"/>
                  <a:ext cx="673406" cy="673406"/>
                </a:xfrm>
                <a:prstGeom prst="ellipse">
                  <a:avLst/>
                </a:prstGeom>
                <a:solidFill>
                  <a:srgbClr val="EF5361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/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1</a:t>
                  </a:r>
                  <a:endParaRPr lang="en-ID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1112ABA9-CD48-0173-C9B6-AE27FBD7EBE2}"/>
                    </a:ext>
                  </a:extLst>
                </p:cNvPr>
                <p:cNvSpPr/>
                <p:nvPr/>
              </p:nvSpPr>
              <p:spPr>
                <a:xfrm>
                  <a:off x="3479301" y="1185478"/>
                  <a:ext cx="673406" cy="673406"/>
                </a:xfrm>
                <a:prstGeom prst="ellipse">
                  <a:avLst/>
                </a:prstGeom>
                <a:solidFill>
                  <a:srgbClr val="EF5361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/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2</a:t>
                  </a:r>
                  <a:endParaRPr lang="en-ID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CE96D74D-5C60-E5D3-9F51-E0824D53A92D}"/>
                    </a:ext>
                  </a:extLst>
                </p:cNvPr>
                <p:cNvSpPr/>
                <p:nvPr/>
              </p:nvSpPr>
              <p:spPr>
                <a:xfrm>
                  <a:off x="3746648" y="1993447"/>
                  <a:ext cx="673406" cy="673406"/>
                </a:xfrm>
                <a:prstGeom prst="ellipse">
                  <a:avLst/>
                </a:prstGeom>
                <a:solidFill>
                  <a:srgbClr val="EF5361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/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3</a:t>
                  </a:r>
                  <a:endParaRPr lang="en-ID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6FAF2D97-6BA2-8F79-1BBE-548798FDA46B}"/>
                    </a:ext>
                  </a:extLst>
                </p:cNvPr>
                <p:cNvSpPr/>
                <p:nvPr/>
              </p:nvSpPr>
              <p:spPr>
                <a:xfrm>
                  <a:off x="3832009" y="2802010"/>
                  <a:ext cx="673406" cy="673406"/>
                </a:xfrm>
                <a:prstGeom prst="ellipse">
                  <a:avLst/>
                </a:prstGeom>
                <a:solidFill>
                  <a:srgbClr val="EF5361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/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4</a:t>
                  </a:r>
                  <a:endParaRPr lang="en-ID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3D0D580B-6888-0296-5B8B-5538008071B0}"/>
                    </a:ext>
                  </a:extLst>
                </p:cNvPr>
                <p:cNvSpPr/>
                <p:nvPr/>
              </p:nvSpPr>
              <p:spPr>
                <a:xfrm>
                  <a:off x="3746648" y="3610572"/>
                  <a:ext cx="673406" cy="673406"/>
                </a:xfrm>
                <a:prstGeom prst="ellipse">
                  <a:avLst/>
                </a:prstGeom>
                <a:solidFill>
                  <a:srgbClr val="EF5361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/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5</a:t>
                  </a:r>
                  <a:endParaRPr lang="en-ID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id="{8DDD1C8A-233F-AB47-181A-5A60DA3312DF}"/>
                    </a:ext>
                  </a:extLst>
                </p:cNvPr>
                <p:cNvSpPr/>
                <p:nvPr/>
              </p:nvSpPr>
              <p:spPr>
                <a:xfrm>
                  <a:off x="3506708" y="4409969"/>
                  <a:ext cx="673406" cy="673406"/>
                </a:xfrm>
                <a:prstGeom prst="ellipse">
                  <a:avLst/>
                </a:prstGeom>
                <a:solidFill>
                  <a:srgbClr val="EF5361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/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6</a:t>
                  </a:r>
                  <a:endParaRPr lang="en-ID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AE1AFD03-E478-458C-4A56-B5D2FE4E3C6B}"/>
                    </a:ext>
                  </a:extLst>
                </p:cNvPr>
                <p:cNvSpPr/>
                <p:nvPr/>
              </p:nvSpPr>
              <p:spPr>
                <a:xfrm>
                  <a:off x="2991437" y="5227104"/>
                  <a:ext cx="673406" cy="673406"/>
                </a:xfrm>
                <a:prstGeom prst="ellipse">
                  <a:avLst/>
                </a:prstGeom>
                <a:solidFill>
                  <a:srgbClr val="EF5361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/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7</a:t>
                  </a:r>
                  <a:endParaRPr lang="en-ID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</p:grpSp>
      </p:grpSp>
      <p:sp>
        <p:nvSpPr>
          <p:cNvPr id="25" name="Rectangle 24">
            <a:hlinkClick r:id="rId3" action="ppaction://hlinksldjump"/>
            <a:extLst>
              <a:ext uri="{FF2B5EF4-FFF2-40B4-BE49-F238E27FC236}">
                <a16:creationId xmlns:a16="http://schemas.microsoft.com/office/drawing/2014/main" id="{78FF2BD9-46B3-62A4-7C3A-92CE3550D791}"/>
              </a:ext>
            </a:extLst>
          </p:cNvPr>
          <p:cNvSpPr/>
          <p:nvPr/>
        </p:nvSpPr>
        <p:spPr>
          <a:xfrm>
            <a:off x="274699" y="1733550"/>
            <a:ext cx="21637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Keutamaan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>
                <a:solidFill>
                  <a:srgbClr val="005C4A"/>
                </a:solidFill>
                <a:latin typeface="Candara" panose="020E0502030303020204" pitchFamily="34" charset="0"/>
              </a:rPr>
              <a:t>Raja’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346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4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E4E8057B-3B1E-96A0-C7FC-C1DA2E915E36}"/>
              </a:ext>
            </a:extLst>
          </p:cNvPr>
          <p:cNvSpPr/>
          <p:nvPr/>
        </p:nvSpPr>
        <p:spPr>
          <a:xfrm>
            <a:off x="2087185" y="440532"/>
            <a:ext cx="34676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Contoh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Perilaku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>
                <a:solidFill>
                  <a:srgbClr val="005C4A"/>
                </a:solidFill>
                <a:latin typeface="Candara" panose="020E0502030303020204" pitchFamily="34" charset="0"/>
              </a:rPr>
              <a:t>Raja’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372968-3B7F-FC29-7CFE-73619F7E170F}"/>
              </a:ext>
            </a:extLst>
          </p:cNvPr>
          <p:cNvSpPr txBox="1"/>
          <p:nvPr/>
        </p:nvSpPr>
        <p:spPr>
          <a:xfrm>
            <a:off x="1295400" y="1657350"/>
            <a:ext cx="6705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tidak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berputus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asa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ketika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belum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mendapat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keberhasilan</a:t>
            </a:r>
            <a:endParaRPr lang="en-US" sz="2000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selalu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memohon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ampunan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kepada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-Nya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memohon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agar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selalu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dikasihani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menunjukkan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kelemahan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diri</a:t>
            </a:r>
            <a:endParaRPr lang="en-US" sz="2000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merasa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malu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terhadap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berpegang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teguh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pada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ajaran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Islam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B6A187-9FAE-9BB0-6A36-4DB15B7C9676}"/>
              </a:ext>
            </a:extLst>
          </p:cNvPr>
          <p:cNvSpPr txBox="1"/>
          <p:nvPr/>
        </p:nvSpPr>
        <p:spPr>
          <a:xfrm>
            <a:off x="-166915" y="0"/>
            <a:ext cx="15385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rgbClr val="60943C"/>
                </a:solidFill>
              </a:rPr>
              <a:t>sumber</a:t>
            </a:r>
            <a:r>
              <a:rPr lang="en-US" sz="1000" dirty="0">
                <a:solidFill>
                  <a:srgbClr val="60943C"/>
                </a:solidFill>
              </a:rPr>
              <a:t>: freepik.com</a:t>
            </a:r>
            <a:endParaRPr lang="en-ID" sz="1000" dirty="0">
              <a:solidFill>
                <a:srgbClr val="6094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0419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hlinkClick r:id="rId3" action="ppaction://hlinksldjump"/>
            <a:extLst>
              <a:ext uri="{FF2B5EF4-FFF2-40B4-BE49-F238E27FC236}">
                <a16:creationId xmlns:a16="http://schemas.microsoft.com/office/drawing/2014/main" id="{F4DA4246-2108-E674-25B0-1FE8E159BC49}"/>
              </a:ext>
            </a:extLst>
          </p:cNvPr>
          <p:cNvSpPr txBox="1"/>
          <p:nvPr/>
        </p:nvSpPr>
        <p:spPr>
          <a:xfrm>
            <a:off x="2286000" y="438150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Integrasi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antara</a:t>
            </a:r>
            <a:endParaRPr lang="en-US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algn="ctr"/>
            <a:r>
              <a:rPr lang="en-US" sz="24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Mahabbah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,</a:t>
            </a:r>
            <a:r>
              <a:rPr lang="en-US" sz="2400" b="1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Khauf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, dan </a:t>
            </a:r>
            <a:r>
              <a:rPr lang="en-US" sz="2400" b="1" i="1" dirty="0">
                <a:solidFill>
                  <a:srgbClr val="005C4A"/>
                </a:solidFill>
                <a:latin typeface="Candara" panose="020E0502030303020204" pitchFamily="34" charset="0"/>
              </a:rPr>
              <a:t>Raja’</a:t>
            </a:r>
            <a:endParaRPr lang="en-ID" sz="2400" dirty="0">
              <a:solidFill>
                <a:srgbClr val="005C4A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DC0BD5-B534-B3F2-353C-1CF993E21A06}"/>
              </a:ext>
            </a:extLst>
          </p:cNvPr>
          <p:cNvSpPr txBox="1"/>
          <p:nvPr/>
        </p:nvSpPr>
        <p:spPr>
          <a:xfrm>
            <a:off x="685800" y="1532258"/>
            <a:ext cx="4495800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7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Ibnu</a:t>
            </a:r>
            <a:r>
              <a:rPr lang="en-US" sz="1700" b="1" dirty="0">
                <a:solidFill>
                  <a:srgbClr val="005C4A"/>
                </a:solidFill>
                <a:latin typeface="Candara" panose="020E0502030303020204" pitchFamily="34" charset="0"/>
              </a:rPr>
              <a:t> al-</a:t>
            </a:r>
            <a:r>
              <a:rPr lang="en-US" sz="17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Qayyim</a:t>
            </a:r>
            <a:r>
              <a:rPr lang="en-US" sz="1700" b="1" dirty="0">
                <a:solidFill>
                  <a:srgbClr val="005C4A"/>
                </a:solidFill>
                <a:latin typeface="Candara" panose="020E0502030303020204" pitchFamily="34" charset="0"/>
              </a:rPr>
              <a:t>:</a:t>
            </a:r>
          </a:p>
          <a:p>
            <a:pPr algn="just"/>
            <a:endParaRPr lang="en-US" sz="1700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algn="just"/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“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Hati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seseorang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perjalanannya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menuju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.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bagaikan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burung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. </a:t>
            </a:r>
            <a:r>
              <a:rPr lang="en-US" sz="17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Mahabbah</a:t>
            </a:r>
            <a:r>
              <a:rPr lang="en-US" sz="17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itu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ibarat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kepala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sz="17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khauf</a:t>
            </a:r>
            <a:r>
              <a:rPr lang="en-US" sz="17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dan </a:t>
            </a:r>
            <a:r>
              <a:rPr lang="en-US" sz="1700" i="1" dirty="0">
                <a:solidFill>
                  <a:srgbClr val="005C4A"/>
                </a:solidFill>
                <a:latin typeface="Candara" panose="020E0502030303020204" pitchFamily="34" charset="0"/>
              </a:rPr>
              <a:t>raja’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ibarat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kedua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sayapnya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. Jika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kepala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dan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dua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sayap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sehat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burung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itu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dapat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terbang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baik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. Jika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kepalanya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terpotong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burung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tersebut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tidak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hidup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, dan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jika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kedua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sayapnya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hilang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burung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tersebut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menyerahkan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dirinya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kepada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 sang </a:t>
            </a:r>
            <a:r>
              <a:rPr lang="en-US" sz="1700" dirty="0" err="1">
                <a:solidFill>
                  <a:srgbClr val="005C4A"/>
                </a:solidFill>
                <a:latin typeface="Candara" panose="020E0502030303020204" pitchFamily="34" charset="0"/>
              </a:rPr>
              <a:t>pemburu</a:t>
            </a:r>
            <a:r>
              <a:rPr lang="en-US" sz="1700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  <a:endParaRPr lang="en-ID" sz="1700" dirty="0">
              <a:solidFill>
                <a:srgbClr val="005C4A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FA8C75-6676-D28A-9EAE-B99A90875B70}"/>
              </a:ext>
            </a:extLst>
          </p:cNvPr>
          <p:cNvSpPr txBox="1"/>
          <p:nvPr/>
        </p:nvSpPr>
        <p:spPr>
          <a:xfrm>
            <a:off x="5400858" y="1517219"/>
            <a:ext cx="298114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Jika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hanya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salah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satu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sikap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yang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diterapkan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menjadi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berprasangka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buruk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dan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kufur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terhadap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Allah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Swt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keluar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dari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millah</a:t>
            </a:r>
            <a:r>
              <a:rPr lang="en-US" i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(agama yang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benar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merasa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aman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dari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siksa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Allah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Swt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87119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3C9469-E8DB-A285-F59B-19F3B44C07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9240651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91087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44A8AC0B-5C6F-D10C-618B-24F39A2587C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1146">
            <a:off x="2902444" y="1892052"/>
            <a:ext cx="3756406" cy="2437329"/>
          </a:xfrm>
          <a:prstGeom prst="rect">
            <a:avLst/>
          </a:prstGeom>
        </p:spPr>
      </p:pic>
      <p:sp>
        <p:nvSpPr>
          <p:cNvPr id="5" name="Rectangle 4">
            <a:hlinkClick r:id="rId5" action="ppaction://hlinksldjump"/>
            <a:extLst>
              <a:ext uri="{FF2B5EF4-FFF2-40B4-BE49-F238E27FC236}">
                <a16:creationId xmlns:a16="http://schemas.microsoft.com/office/drawing/2014/main" id="{E4E8057B-3B1E-96A0-C7FC-C1DA2E915E36}"/>
              </a:ext>
            </a:extLst>
          </p:cNvPr>
          <p:cNvSpPr/>
          <p:nvPr/>
        </p:nvSpPr>
        <p:spPr>
          <a:xfrm>
            <a:off x="2963034" y="440532"/>
            <a:ext cx="32179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Pengertian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Tawakal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063501-0705-3B76-DE73-2883D2873BCD}"/>
              </a:ext>
            </a:extLst>
          </p:cNvPr>
          <p:cNvSpPr txBox="1"/>
          <p:nvPr/>
        </p:nvSpPr>
        <p:spPr>
          <a:xfrm>
            <a:off x="3124200" y="2209366"/>
            <a:ext cx="35095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Bertawakal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tidak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hanya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menyerahkan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nasib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manusia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secara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mutlak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kepada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Allah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Swt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.,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tetapi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juga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harus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didahului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oleh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usaha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yang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disebut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2000" b="1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ikhtiar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A1CC4F-1762-2348-D523-8DD410AE151F}"/>
              </a:ext>
            </a:extLst>
          </p:cNvPr>
          <p:cNvSpPr txBox="1"/>
          <p:nvPr/>
        </p:nvSpPr>
        <p:spPr>
          <a:xfrm>
            <a:off x="685800" y="1200150"/>
            <a:ext cx="5162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Kamus</a:t>
            </a:r>
            <a:r>
              <a:rPr lang="en-US" sz="20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Besar</a:t>
            </a:r>
            <a:r>
              <a:rPr lang="en-US" sz="2000" b="1" dirty="0">
                <a:solidFill>
                  <a:srgbClr val="005C4A"/>
                </a:solidFill>
                <a:latin typeface="Candara" panose="020E0502030303020204" pitchFamily="34" charset="0"/>
              </a:rPr>
              <a:t> Bahasa Indonesia:</a:t>
            </a:r>
          </a:p>
          <a:p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berserah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diri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kepada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kehendak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42723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4000" t="7000" r="5000" b="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E4E8057B-3B1E-96A0-C7FC-C1DA2E915E36}"/>
              </a:ext>
            </a:extLst>
          </p:cNvPr>
          <p:cNvSpPr/>
          <p:nvPr/>
        </p:nvSpPr>
        <p:spPr>
          <a:xfrm>
            <a:off x="2789300" y="440532"/>
            <a:ext cx="35770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Dalil</a:t>
            </a:r>
            <a:r>
              <a:rPr lang="en-US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tentang</a:t>
            </a:r>
            <a:r>
              <a:rPr lang="en-US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Tawakal</a:t>
            </a:r>
            <a:r>
              <a:rPr lang="en-US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sz="2800" b="1" u="sng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786A5E-B307-85C1-EAA3-0DD9C1C03354}"/>
              </a:ext>
            </a:extLst>
          </p:cNvPr>
          <p:cNvSpPr txBox="1"/>
          <p:nvPr/>
        </p:nvSpPr>
        <p:spPr>
          <a:xfrm>
            <a:off x="685800" y="1200150"/>
            <a:ext cx="7620000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28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... فَاِذَا عَزَمْتَ فَتَوَكَّلْ عَلَى اللّٰهِ ۗ اِنَّ اللّٰهَ يُحِبُّ الْمُتَوَكِّلِيْنَ </a:t>
            </a:r>
            <a:endParaRPr lang="en-US" sz="2800" b="0" i="0" dirty="0">
              <a:effectLst/>
              <a:latin typeface="Adobe Naskh Medium" panose="01010101010101010101" pitchFamily="50" charset="-78"/>
              <a:cs typeface="Adobe Naskh Medium" panose="01010101010101010101" pitchFamily="50" charset="-78"/>
            </a:endParaRPr>
          </a:p>
          <a:p>
            <a:pPr algn="ctr">
              <a:lnSpc>
                <a:spcPct val="150000"/>
              </a:lnSpc>
            </a:pPr>
            <a:r>
              <a:rPr lang="ar-SA" sz="28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﴿ اٰل عمران</a:t>
            </a:r>
            <a:r>
              <a:rPr lang="ar-SA" sz="2800" b="0" i="0" u="none" strike="noStrike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 : </a:t>
            </a:r>
            <a:r>
              <a:rPr lang="ar-SA" sz="28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١٥٩﴾</a:t>
            </a:r>
            <a:endParaRPr lang="en-ID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29938A-A9DE-3E60-5334-600CB78A3100}"/>
              </a:ext>
            </a:extLst>
          </p:cNvPr>
          <p:cNvSpPr txBox="1"/>
          <p:nvPr/>
        </p:nvSpPr>
        <p:spPr>
          <a:xfrm>
            <a:off x="876300" y="2952750"/>
            <a:ext cx="723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Kemudian, apabila engkau telah membulatkan tekad, bertawakallah kepada Allah. Sesungguhnya Allah mencintai orang-orang yang</a:t>
            </a:r>
            <a:r>
              <a:rPr lang="en-US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id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bertawakal</a:t>
            </a:r>
            <a:r>
              <a:rPr lang="id-ID" sz="20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.</a:t>
            </a:r>
            <a:r>
              <a:rPr lang="en-US" sz="2000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US" sz="20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(Q.S. </a:t>
            </a:r>
            <a:r>
              <a:rPr lang="en-US" sz="20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Āli</a:t>
            </a:r>
            <a:r>
              <a:rPr lang="en-US" sz="20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‘</a:t>
            </a:r>
            <a:r>
              <a:rPr lang="en-US" sz="2000" b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Imrān</a:t>
            </a:r>
            <a:r>
              <a:rPr lang="en-US" sz="20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/3: 159)</a:t>
            </a:r>
            <a:endParaRPr lang="en-ID" b="1" dirty="0"/>
          </a:p>
        </p:txBody>
      </p:sp>
    </p:spTree>
    <p:extLst>
      <p:ext uri="{BB962C8B-B14F-4D97-AF65-F5344CB8AC3E}">
        <p14:creationId xmlns:p14="http://schemas.microsoft.com/office/powerpoint/2010/main" val="4293355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4EA95AE-993D-9806-383C-73EF12119960}"/>
              </a:ext>
            </a:extLst>
          </p:cNvPr>
          <p:cNvGrpSpPr/>
          <p:nvPr/>
        </p:nvGrpSpPr>
        <p:grpSpPr>
          <a:xfrm>
            <a:off x="381000" y="691954"/>
            <a:ext cx="5715000" cy="1270196"/>
            <a:chOff x="381000" y="1001537"/>
            <a:chExt cx="5715000" cy="1270196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9DFD9D42-6703-AC78-114B-F28BEFBA431A}"/>
                </a:ext>
              </a:extLst>
            </p:cNvPr>
            <p:cNvSpPr/>
            <p:nvPr/>
          </p:nvSpPr>
          <p:spPr>
            <a:xfrm rot="10800000">
              <a:off x="381000" y="1001537"/>
              <a:ext cx="2641603" cy="1270196"/>
            </a:xfrm>
            <a:custGeom>
              <a:avLst/>
              <a:gdLst>
                <a:gd name="connsiteX0" fmla="*/ 2641600 w 5892800"/>
                <a:gd name="connsiteY0" fmla="*/ 101600 h 1654629"/>
                <a:gd name="connsiteX1" fmla="*/ 1335314 w 5892800"/>
                <a:gd name="connsiteY1" fmla="*/ 58057 h 1654629"/>
                <a:gd name="connsiteX2" fmla="*/ 478972 w 5892800"/>
                <a:gd name="connsiteY2" fmla="*/ 72571 h 1654629"/>
                <a:gd name="connsiteX3" fmla="*/ 29029 w 5892800"/>
                <a:gd name="connsiteY3" fmla="*/ 624114 h 1654629"/>
                <a:gd name="connsiteX4" fmla="*/ 0 w 5892800"/>
                <a:gd name="connsiteY4" fmla="*/ 696686 h 1654629"/>
                <a:gd name="connsiteX5" fmla="*/ 43543 w 5892800"/>
                <a:gd name="connsiteY5" fmla="*/ 1001486 h 1654629"/>
                <a:gd name="connsiteX6" fmla="*/ 261257 w 5892800"/>
                <a:gd name="connsiteY6" fmla="*/ 1146629 h 1654629"/>
                <a:gd name="connsiteX7" fmla="*/ 566057 w 5892800"/>
                <a:gd name="connsiteY7" fmla="*/ 1233714 h 1654629"/>
                <a:gd name="connsiteX8" fmla="*/ 957943 w 5892800"/>
                <a:gd name="connsiteY8" fmla="*/ 1262743 h 1654629"/>
                <a:gd name="connsiteX9" fmla="*/ 1175657 w 5892800"/>
                <a:gd name="connsiteY9" fmla="*/ 1291771 h 1654629"/>
                <a:gd name="connsiteX10" fmla="*/ 1451429 w 5892800"/>
                <a:gd name="connsiteY10" fmla="*/ 1378857 h 1654629"/>
                <a:gd name="connsiteX11" fmla="*/ 1828800 w 5892800"/>
                <a:gd name="connsiteY11" fmla="*/ 1422400 h 1654629"/>
                <a:gd name="connsiteX12" fmla="*/ 1915886 w 5892800"/>
                <a:gd name="connsiteY12" fmla="*/ 1465943 h 1654629"/>
                <a:gd name="connsiteX13" fmla="*/ 1959429 w 5892800"/>
                <a:gd name="connsiteY13" fmla="*/ 1480457 h 1654629"/>
                <a:gd name="connsiteX14" fmla="*/ 2090057 w 5892800"/>
                <a:gd name="connsiteY14" fmla="*/ 1611086 h 1654629"/>
                <a:gd name="connsiteX15" fmla="*/ 2278743 w 5892800"/>
                <a:gd name="connsiteY15" fmla="*/ 1640114 h 1654629"/>
                <a:gd name="connsiteX16" fmla="*/ 2481943 w 5892800"/>
                <a:gd name="connsiteY16" fmla="*/ 1654629 h 1654629"/>
                <a:gd name="connsiteX17" fmla="*/ 3193143 w 5892800"/>
                <a:gd name="connsiteY17" fmla="*/ 1640114 h 1654629"/>
                <a:gd name="connsiteX18" fmla="*/ 3628572 w 5892800"/>
                <a:gd name="connsiteY18" fmla="*/ 1524000 h 1654629"/>
                <a:gd name="connsiteX19" fmla="*/ 3976914 w 5892800"/>
                <a:gd name="connsiteY19" fmla="*/ 1567543 h 1654629"/>
                <a:gd name="connsiteX20" fmla="*/ 4122057 w 5892800"/>
                <a:gd name="connsiteY20" fmla="*/ 1596571 h 1654629"/>
                <a:gd name="connsiteX21" fmla="*/ 4296229 w 5892800"/>
                <a:gd name="connsiteY21" fmla="*/ 1582057 h 1654629"/>
                <a:gd name="connsiteX22" fmla="*/ 4586514 w 5892800"/>
                <a:gd name="connsiteY22" fmla="*/ 1509486 h 1654629"/>
                <a:gd name="connsiteX23" fmla="*/ 4731657 w 5892800"/>
                <a:gd name="connsiteY23" fmla="*/ 1465943 h 1654629"/>
                <a:gd name="connsiteX24" fmla="*/ 4949372 w 5892800"/>
                <a:gd name="connsiteY24" fmla="*/ 1349829 h 1654629"/>
                <a:gd name="connsiteX25" fmla="*/ 5138057 w 5892800"/>
                <a:gd name="connsiteY25" fmla="*/ 1291771 h 1654629"/>
                <a:gd name="connsiteX26" fmla="*/ 5225143 w 5892800"/>
                <a:gd name="connsiteY26" fmla="*/ 1248229 h 1654629"/>
                <a:gd name="connsiteX27" fmla="*/ 5500914 w 5892800"/>
                <a:gd name="connsiteY27" fmla="*/ 1175657 h 1654629"/>
                <a:gd name="connsiteX28" fmla="*/ 5573486 w 5892800"/>
                <a:gd name="connsiteY28" fmla="*/ 1132114 h 1654629"/>
                <a:gd name="connsiteX29" fmla="*/ 5631543 w 5892800"/>
                <a:gd name="connsiteY29" fmla="*/ 1117600 h 1654629"/>
                <a:gd name="connsiteX30" fmla="*/ 5646057 w 5892800"/>
                <a:gd name="connsiteY30" fmla="*/ 1059543 h 1654629"/>
                <a:gd name="connsiteX31" fmla="*/ 5704114 w 5892800"/>
                <a:gd name="connsiteY31" fmla="*/ 870857 h 1654629"/>
                <a:gd name="connsiteX32" fmla="*/ 5863772 w 5892800"/>
                <a:gd name="connsiteY32" fmla="*/ 595086 h 1654629"/>
                <a:gd name="connsiteX33" fmla="*/ 5892800 w 5892800"/>
                <a:gd name="connsiteY33" fmla="*/ 537029 h 1654629"/>
                <a:gd name="connsiteX34" fmla="*/ 5820229 w 5892800"/>
                <a:gd name="connsiteY34" fmla="*/ 391886 h 1654629"/>
                <a:gd name="connsiteX35" fmla="*/ 5747657 w 5892800"/>
                <a:gd name="connsiteY35" fmla="*/ 232229 h 1654629"/>
                <a:gd name="connsiteX36" fmla="*/ 5660572 w 5892800"/>
                <a:gd name="connsiteY36" fmla="*/ 174171 h 1654629"/>
                <a:gd name="connsiteX37" fmla="*/ 5558972 w 5892800"/>
                <a:gd name="connsiteY37" fmla="*/ 101600 h 1654629"/>
                <a:gd name="connsiteX38" fmla="*/ 5500914 w 5892800"/>
                <a:gd name="connsiteY38" fmla="*/ 72571 h 1654629"/>
                <a:gd name="connsiteX39" fmla="*/ 4891314 w 5892800"/>
                <a:gd name="connsiteY39" fmla="*/ 0 h 1654629"/>
                <a:gd name="connsiteX40" fmla="*/ 4034972 w 5892800"/>
                <a:gd name="connsiteY40" fmla="*/ 14514 h 1654629"/>
                <a:gd name="connsiteX41" fmla="*/ 3918857 w 5892800"/>
                <a:gd name="connsiteY41" fmla="*/ 29029 h 1654629"/>
                <a:gd name="connsiteX42" fmla="*/ 3222172 w 5892800"/>
                <a:gd name="connsiteY42" fmla="*/ 14514 h 1654629"/>
                <a:gd name="connsiteX43" fmla="*/ 2641600 w 5892800"/>
                <a:gd name="connsiteY43" fmla="*/ 101600 h 165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892800" h="1654629">
                  <a:moveTo>
                    <a:pt x="2641600" y="101600"/>
                  </a:moveTo>
                  <a:cubicBezTo>
                    <a:pt x="2327124" y="108857"/>
                    <a:pt x="1770799" y="70772"/>
                    <a:pt x="1335314" y="58057"/>
                  </a:cubicBezTo>
                  <a:cubicBezTo>
                    <a:pt x="624266" y="37297"/>
                    <a:pt x="869735" y="7445"/>
                    <a:pt x="478972" y="72571"/>
                  </a:cubicBezTo>
                  <a:cubicBezTo>
                    <a:pt x="323528" y="228015"/>
                    <a:pt x="108662" y="425034"/>
                    <a:pt x="29029" y="624114"/>
                  </a:cubicBezTo>
                  <a:lnTo>
                    <a:pt x="0" y="696686"/>
                  </a:lnTo>
                  <a:cubicBezTo>
                    <a:pt x="14514" y="798286"/>
                    <a:pt x="-7992" y="912731"/>
                    <a:pt x="43543" y="1001486"/>
                  </a:cubicBezTo>
                  <a:cubicBezTo>
                    <a:pt x="87339" y="1076913"/>
                    <a:pt x="181554" y="1111206"/>
                    <a:pt x="261257" y="1146629"/>
                  </a:cubicBezTo>
                  <a:cubicBezTo>
                    <a:pt x="357815" y="1189544"/>
                    <a:pt x="462691" y="1211788"/>
                    <a:pt x="566057" y="1233714"/>
                  </a:cubicBezTo>
                  <a:cubicBezTo>
                    <a:pt x="595091" y="1239873"/>
                    <a:pt x="953784" y="1262327"/>
                    <a:pt x="957943" y="1262743"/>
                  </a:cubicBezTo>
                  <a:cubicBezTo>
                    <a:pt x="1030793" y="1270028"/>
                    <a:pt x="1103086" y="1282095"/>
                    <a:pt x="1175657" y="1291771"/>
                  </a:cubicBezTo>
                  <a:cubicBezTo>
                    <a:pt x="1277602" y="1330000"/>
                    <a:pt x="1339727" y="1357376"/>
                    <a:pt x="1451429" y="1378857"/>
                  </a:cubicBezTo>
                  <a:cubicBezTo>
                    <a:pt x="1564687" y="1400638"/>
                    <a:pt x="1711135" y="1411703"/>
                    <a:pt x="1828800" y="1422400"/>
                  </a:cubicBezTo>
                  <a:cubicBezTo>
                    <a:pt x="1857829" y="1436914"/>
                    <a:pt x="1886228" y="1452762"/>
                    <a:pt x="1915886" y="1465943"/>
                  </a:cubicBezTo>
                  <a:cubicBezTo>
                    <a:pt x="1929867" y="1472157"/>
                    <a:pt x="1947813" y="1470500"/>
                    <a:pt x="1959429" y="1480457"/>
                  </a:cubicBezTo>
                  <a:cubicBezTo>
                    <a:pt x="2094894" y="1596571"/>
                    <a:pt x="1935240" y="1514325"/>
                    <a:pt x="2090057" y="1611086"/>
                  </a:cubicBezTo>
                  <a:cubicBezTo>
                    <a:pt x="2129890" y="1635981"/>
                    <a:pt x="2276763" y="1639949"/>
                    <a:pt x="2278743" y="1640114"/>
                  </a:cubicBezTo>
                  <a:cubicBezTo>
                    <a:pt x="2346414" y="1645753"/>
                    <a:pt x="2414210" y="1649791"/>
                    <a:pt x="2481943" y="1654629"/>
                  </a:cubicBezTo>
                  <a:lnTo>
                    <a:pt x="3193143" y="1640114"/>
                  </a:lnTo>
                  <a:cubicBezTo>
                    <a:pt x="3342393" y="1623111"/>
                    <a:pt x="3628572" y="1524000"/>
                    <a:pt x="3628572" y="1524000"/>
                  </a:cubicBezTo>
                  <a:cubicBezTo>
                    <a:pt x="3744686" y="1538514"/>
                    <a:pt x="3861142" y="1550518"/>
                    <a:pt x="3976914" y="1567543"/>
                  </a:cubicBezTo>
                  <a:cubicBezTo>
                    <a:pt x="4025728" y="1574722"/>
                    <a:pt x="4072769" y="1594331"/>
                    <a:pt x="4122057" y="1596571"/>
                  </a:cubicBezTo>
                  <a:cubicBezTo>
                    <a:pt x="4180255" y="1599216"/>
                    <a:pt x="4238172" y="1586895"/>
                    <a:pt x="4296229" y="1582057"/>
                  </a:cubicBezTo>
                  <a:lnTo>
                    <a:pt x="4586514" y="1509486"/>
                  </a:lnTo>
                  <a:cubicBezTo>
                    <a:pt x="4635320" y="1496471"/>
                    <a:pt x="4685423" y="1486286"/>
                    <a:pt x="4731657" y="1465943"/>
                  </a:cubicBezTo>
                  <a:cubicBezTo>
                    <a:pt x="4806940" y="1432819"/>
                    <a:pt x="4875114" y="1385190"/>
                    <a:pt x="4949372" y="1349829"/>
                  </a:cubicBezTo>
                  <a:cubicBezTo>
                    <a:pt x="5004824" y="1323423"/>
                    <a:pt x="5081911" y="1313366"/>
                    <a:pt x="5138057" y="1291771"/>
                  </a:cubicBezTo>
                  <a:cubicBezTo>
                    <a:pt x="5168349" y="1280120"/>
                    <a:pt x="5194232" y="1258120"/>
                    <a:pt x="5225143" y="1248229"/>
                  </a:cubicBezTo>
                  <a:cubicBezTo>
                    <a:pt x="5315674" y="1219259"/>
                    <a:pt x="5408990" y="1199848"/>
                    <a:pt x="5500914" y="1175657"/>
                  </a:cubicBezTo>
                  <a:cubicBezTo>
                    <a:pt x="5525105" y="1161143"/>
                    <a:pt x="5547707" y="1143571"/>
                    <a:pt x="5573486" y="1132114"/>
                  </a:cubicBezTo>
                  <a:cubicBezTo>
                    <a:pt x="5591715" y="1124012"/>
                    <a:pt x="5617438" y="1131705"/>
                    <a:pt x="5631543" y="1117600"/>
                  </a:cubicBezTo>
                  <a:cubicBezTo>
                    <a:pt x="5645648" y="1103495"/>
                    <a:pt x="5640428" y="1078680"/>
                    <a:pt x="5646057" y="1059543"/>
                  </a:cubicBezTo>
                  <a:cubicBezTo>
                    <a:pt x="5664625" y="996412"/>
                    <a:pt x="5676184" y="930441"/>
                    <a:pt x="5704114" y="870857"/>
                  </a:cubicBezTo>
                  <a:cubicBezTo>
                    <a:pt x="5749197" y="774681"/>
                    <a:pt x="5811507" y="687555"/>
                    <a:pt x="5863772" y="595086"/>
                  </a:cubicBezTo>
                  <a:cubicBezTo>
                    <a:pt x="5874418" y="576250"/>
                    <a:pt x="5883124" y="556381"/>
                    <a:pt x="5892800" y="537029"/>
                  </a:cubicBezTo>
                  <a:cubicBezTo>
                    <a:pt x="5857585" y="360950"/>
                    <a:pt x="5912063" y="575553"/>
                    <a:pt x="5820229" y="391886"/>
                  </a:cubicBezTo>
                  <a:cubicBezTo>
                    <a:pt x="5774061" y="299551"/>
                    <a:pt x="5819540" y="296126"/>
                    <a:pt x="5747657" y="232229"/>
                  </a:cubicBezTo>
                  <a:cubicBezTo>
                    <a:pt x="5721582" y="209051"/>
                    <a:pt x="5689153" y="194178"/>
                    <a:pt x="5660572" y="174171"/>
                  </a:cubicBezTo>
                  <a:cubicBezTo>
                    <a:pt x="5625984" y="149959"/>
                    <a:pt x="5595654" y="122562"/>
                    <a:pt x="5558972" y="101600"/>
                  </a:cubicBezTo>
                  <a:cubicBezTo>
                    <a:pt x="5540186" y="90865"/>
                    <a:pt x="5521850" y="78033"/>
                    <a:pt x="5500914" y="72571"/>
                  </a:cubicBezTo>
                  <a:cubicBezTo>
                    <a:pt x="5205254" y="-4558"/>
                    <a:pt x="5213344" y="14001"/>
                    <a:pt x="4891314" y="0"/>
                  </a:cubicBezTo>
                  <a:lnTo>
                    <a:pt x="4034972" y="14514"/>
                  </a:lnTo>
                  <a:cubicBezTo>
                    <a:pt x="3995983" y="15678"/>
                    <a:pt x="3957863" y="29029"/>
                    <a:pt x="3918857" y="29029"/>
                  </a:cubicBezTo>
                  <a:cubicBezTo>
                    <a:pt x="3686578" y="29029"/>
                    <a:pt x="3454400" y="19352"/>
                    <a:pt x="3222172" y="14514"/>
                  </a:cubicBezTo>
                  <a:cubicBezTo>
                    <a:pt x="2617417" y="29634"/>
                    <a:pt x="2956076" y="94343"/>
                    <a:pt x="2641600" y="101600"/>
                  </a:cubicBezTo>
                  <a:close/>
                </a:path>
              </a:pathLst>
            </a:custGeom>
            <a:solidFill>
              <a:srgbClr val="A9D1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rgbClr val="005C4A"/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F309822-E1E5-5B0D-CE97-EFC28639D918}"/>
                </a:ext>
              </a:extLst>
            </p:cNvPr>
            <p:cNvSpPr txBox="1"/>
            <p:nvPr/>
          </p:nvSpPr>
          <p:spPr>
            <a:xfrm>
              <a:off x="1040715" y="1493414"/>
              <a:ext cx="50552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Amal </a:t>
              </a:r>
              <a:r>
                <a:rPr lang="en-US" sz="2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tawakal</a:t>
              </a:r>
              <a:r>
                <a:rPr lang="en-US" sz="2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mencakup</a:t>
              </a:r>
              <a:r>
                <a:rPr lang="en-US" sz="2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3 </a:t>
              </a:r>
              <a:r>
                <a:rPr lang="en-US" sz="2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macam</a:t>
              </a:r>
              <a:r>
                <a:rPr lang="en-US" sz="2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:</a:t>
              </a:r>
            </a:p>
          </p:txBody>
        </p:sp>
      </p:grpSp>
      <p:sp>
        <p:nvSpPr>
          <p:cNvPr id="8" name="Rectangle 7">
            <a:hlinkClick r:id="rId3" action="ppaction://hlinksldjump"/>
            <a:extLst>
              <a:ext uri="{FF2B5EF4-FFF2-40B4-BE49-F238E27FC236}">
                <a16:creationId xmlns:a16="http://schemas.microsoft.com/office/drawing/2014/main" id="{AA348471-33C2-341D-D310-5222662206EE}"/>
              </a:ext>
            </a:extLst>
          </p:cNvPr>
          <p:cNvSpPr/>
          <p:nvPr/>
        </p:nvSpPr>
        <p:spPr>
          <a:xfrm>
            <a:off x="2963034" y="440532"/>
            <a:ext cx="23186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Amal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Tawakal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F71E738-1098-40F8-01DE-109E66455072}"/>
              </a:ext>
            </a:extLst>
          </p:cNvPr>
          <p:cNvGrpSpPr/>
          <p:nvPr/>
        </p:nvGrpSpPr>
        <p:grpSpPr>
          <a:xfrm>
            <a:off x="457200" y="2213573"/>
            <a:ext cx="1981200" cy="2032621"/>
            <a:chOff x="1524072" y="1932203"/>
            <a:chExt cx="2714432" cy="2784884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4221AE7-45C5-58F6-4CD7-89D052DB24EA}"/>
                </a:ext>
              </a:extLst>
            </p:cNvPr>
            <p:cNvGrpSpPr/>
            <p:nvPr/>
          </p:nvGrpSpPr>
          <p:grpSpPr>
            <a:xfrm>
              <a:off x="1524072" y="1932203"/>
              <a:ext cx="2714432" cy="1947471"/>
              <a:chOff x="1524072" y="1932203"/>
              <a:chExt cx="2714432" cy="1947471"/>
            </a:xfrm>
          </p:grpSpPr>
          <p:sp>
            <p:nvSpPr>
              <p:cNvPr id="30" name="Rectangle: Top Corners Rounded 29">
                <a:extLst>
                  <a:ext uri="{FF2B5EF4-FFF2-40B4-BE49-F238E27FC236}">
                    <a16:creationId xmlns:a16="http://schemas.microsoft.com/office/drawing/2014/main" id="{27B20909-E7A2-C1DD-217F-8FB81D313A6E}"/>
                  </a:ext>
                </a:extLst>
              </p:cNvPr>
              <p:cNvSpPr/>
              <p:nvPr/>
            </p:nvSpPr>
            <p:spPr>
              <a:xfrm>
                <a:off x="1524073" y="1932203"/>
                <a:ext cx="2672890" cy="1947471"/>
              </a:xfrm>
              <a:prstGeom prst="round2SameRect">
                <a:avLst>
                  <a:gd name="adj1" fmla="val 8000"/>
                  <a:gd name="adj2" fmla="val 0"/>
                </a:avLst>
              </a:prstGeom>
              <a:solidFill>
                <a:schemeClr val="bg1">
                  <a:alpha val="90000"/>
                </a:schemeClr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ctr"/>
                <a:endParaRPr lang="en-ID" sz="1400" dirty="0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BBD4C603-E0E4-5C05-C9BC-720053803710}"/>
                  </a:ext>
                </a:extLst>
              </p:cNvPr>
              <p:cNvSpPr txBox="1"/>
              <p:nvPr/>
            </p:nvSpPr>
            <p:spPr>
              <a:xfrm>
                <a:off x="1524072" y="1966918"/>
                <a:ext cx="2714432" cy="1813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melakukan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pekerjaan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dapat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menjadi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sebab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kedatangan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manfaat</a:t>
                </a:r>
                <a:endParaRPr lang="en-ID" sz="1600" dirty="0">
                  <a:solidFill>
                    <a:srgbClr val="005C4A"/>
                  </a:solidFill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6D0B305-840D-2D83-9B68-1A284694276C}"/>
                </a:ext>
              </a:extLst>
            </p:cNvPr>
            <p:cNvGrpSpPr/>
            <p:nvPr/>
          </p:nvGrpSpPr>
          <p:grpSpPr>
            <a:xfrm>
              <a:off x="1524072" y="3879675"/>
              <a:ext cx="2672890" cy="837412"/>
              <a:chOff x="1524072" y="3879675"/>
              <a:chExt cx="2672890" cy="837412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675B4F4D-D6BE-F08C-558C-D1869D884A7E}"/>
                  </a:ext>
                </a:extLst>
              </p:cNvPr>
              <p:cNvSpPr/>
              <p:nvPr/>
            </p:nvSpPr>
            <p:spPr>
              <a:xfrm>
                <a:off x="1524072" y="3879675"/>
                <a:ext cx="2672890" cy="837412"/>
              </a:xfrm>
              <a:custGeom>
                <a:avLst/>
                <a:gdLst>
                  <a:gd name="connsiteX0" fmla="*/ 0 w 2372728"/>
                  <a:gd name="connsiteY0" fmla="*/ 0 h 761612"/>
                  <a:gd name="connsiteX1" fmla="*/ 2372728 w 2372728"/>
                  <a:gd name="connsiteY1" fmla="*/ 0 h 761612"/>
                  <a:gd name="connsiteX2" fmla="*/ 2372728 w 2372728"/>
                  <a:gd name="connsiteY2" fmla="*/ 761612 h 761612"/>
                  <a:gd name="connsiteX3" fmla="*/ 0 w 2372728"/>
                  <a:gd name="connsiteY3" fmla="*/ 761612 h 761612"/>
                  <a:gd name="connsiteX4" fmla="*/ 0 w 2372728"/>
                  <a:gd name="connsiteY4" fmla="*/ 0 h 76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2728" h="761612">
                    <a:moveTo>
                      <a:pt x="0" y="0"/>
                    </a:moveTo>
                    <a:lnTo>
                      <a:pt x="2372728" y="0"/>
                    </a:lnTo>
                    <a:lnTo>
                      <a:pt x="2372728" y="761612"/>
                    </a:lnTo>
                    <a:lnTo>
                      <a:pt x="0" y="7616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536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6690" tIns="0" rIns="764023" bIns="0" numCol="1" spcCol="1270" anchor="ctr" anchorCtr="0">
                <a:noAutofit/>
              </a:bodyPr>
              <a:lstStyle/>
              <a:p>
                <a:pPr marL="0" lvl="0" indent="0" algn="ctr" defTabSz="2178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1600" b="1" kern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4E5E7F9-1069-22E0-E9EE-2452B69B7F0F}"/>
                  </a:ext>
                </a:extLst>
              </p:cNvPr>
              <p:cNvSpPr txBox="1"/>
              <p:nvPr/>
            </p:nvSpPr>
            <p:spPr>
              <a:xfrm>
                <a:off x="1843100" y="4036772"/>
                <a:ext cx="2034833" cy="506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i="1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Jalbun</a:t>
                </a:r>
                <a:r>
                  <a:rPr lang="en-US" b="1" i="1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b="1" i="1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Nafi</a:t>
                </a:r>
                <a:r>
                  <a:rPr lang="en-US" b="1" i="1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‘</a:t>
                </a:r>
                <a:endParaRPr lang="en-ID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773A61E-628B-D254-358A-88C20F77D041}"/>
              </a:ext>
            </a:extLst>
          </p:cNvPr>
          <p:cNvGrpSpPr/>
          <p:nvPr/>
        </p:nvGrpSpPr>
        <p:grpSpPr>
          <a:xfrm>
            <a:off x="2421501" y="2213573"/>
            <a:ext cx="2102533" cy="2032621"/>
            <a:chOff x="4602973" y="1932203"/>
            <a:chExt cx="2880670" cy="2784884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0D470CE-0E0C-E801-EF81-8FEBF8999911}"/>
                </a:ext>
              </a:extLst>
            </p:cNvPr>
            <p:cNvGrpSpPr/>
            <p:nvPr/>
          </p:nvGrpSpPr>
          <p:grpSpPr>
            <a:xfrm>
              <a:off x="4602973" y="1932203"/>
              <a:ext cx="2880670" cy="1947471"/>
              <a:chOff x="4602973" y="1932203"/>
              <a:chExt cx="2880670" cy="1947471"/>
            </a:xfrm>
          </p:grpSpPr>
          <p:sp>
            <p:nvSpPr>
              <p:cNvPr id="24" name="Rectangle: Top Corners Rounded 23">
                <a:extLst>
                  <a:ext uri="{FF2B5EF4-FFF2-40B4-BE49-F238E27FC236}">
                    <a16:creationId xmlns:a16="http://schemas.microsoft.com/office/drawing/2014/main" id="{5F8CD08E-86F9-2AB9-D2F3-6A1E17D8FDA1}"/>
                  </a:ext>
                </a:extLst>
              </p:cNvPr>
              <p:cNvSpPr/>
              <p:nvPr/>
            </p:nvSpPr>
            <p:spPr>
              <a:xfrm>
                <a:off x="4649280" y="1932203"/>
                <a:ext cx="2672890" cy="1947471"/>
              </a:xfrm>
              <a:prstGeom prst="round2SameRect">
                <a:avLst>
                  <a:gd name="adj1" fmla="val 8000"/>
                  <a:gd name="adj2" fmla="val 0"/>
                </a:avLst>
              </a:prstGeom>
              <a:solidFill>
                <a:schemeClr val="bg1">
                  <a:alpha val="90000"/>
                </a:schemeClr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ID" sz="1200" dirty="0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336A75D-0D0A-0B9F-D4AE-688C14AFBFB7}"/>
                  </a:ext>
                </a:extLst>
              </p:cNvPr>
              <p:cNvSpPr txBox="1"/>
              <p:nvPr/>
            </p:nvSpPr>
            <p:spPr>
              <a:xfrm>
                <a:off x="4602973" y="2005335"/>
                <a:ext cx="2880670" cy="18132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melenyapkan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atau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menghilangkan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hal-hal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dapat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merusak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kemanfaatan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ada</a:t>
                </a:r>
                <a:endParaRPr lang="en-ID" sz="1600" dirty="0">
                  <a:solidFill>
                    <a:srgbClr val="005C4A"/>
                  </a:solidFill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EABF6A3-2130-7AA4-1638-114C806E19B3}"/>
                </a:ext>
              </a:extLst>
            </p:cNvPr>
            <p:cNvGrpSpPr/>
            <p:nvPr/>
          </p:nvGrpSpPr>
          <p:grpSpPr>
            <a:xfrm>
              <a:off x="4649280" y="3879675"/>
              <a:ext cx="2672890" cy="837412"/>
              <a:chOff x="4649280" y="3879675"/>
              <a:chExt cx="2672890" cy="837412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2ACC3D3-600A-9E6E-FD60-883353D4C26C}"/>
                  </a:ext>
                </a:extLst>
              </p:cNvPr>
              <p:cNvSpPr/>
              <p:nvPr/>
            </p:nvSpPr>
            <p:spPr>
              <a:xfrm>
                <a:off x="4649280" y="3879675"/>
                <a:ext cx="2672890" cy="837412"/>
              </a:xfrm>
              <a:custGeom>
                <a:avLst/>
                <a:gdLst>
                  <a:gd name="connsiteX0" fmla="*/ 0 w 2372728"/>
                  <a:gd name="connsiteY0" fmla="*/ 0 h 761612"/>
                  <a:gd name="connsiteX1" fmla="*/ 2372728 w 2372728"/>
                  <a:gd name="connsiteY1" fmla="*/ 0 h 761612"/>
                  <a:gd name="connsiteX2" fmla="*/ 2372728 w 2372728"/>
                  <a:gd name="connsiteY2" fmla="*/ 761612 h 761612"/>
                  <a:gd name="connsiteX3" fmla="*/ 0 w 2372728"/>
                  <a:gd name="connsiteY3" fmla="*/ 761612 h 761612"/>
                  <a:gd name="connsiteX4" fmla="*/ 0 w 2372728"/>
                  <a:gd name="connsiteY4" fmla="*/ 0 h 76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2728" h="761612">
                    <a:moveTo>
                      <a:pt x="0" y="0"/>
                    </a:moveTo>
                    <a:lnTo>
                      <a:pt x="2372728" y="0"/>
                    </a:lnTo>
                    <a:lnTo>
                      <a:pt x="2372728" y="761612"/>
                    </a:lnTo>
                    <a:lnTo>
                      <a:pt x="0" y="7616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536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6690" tIns="0" rIns="764023" bIns="0" numCol="1" spcCol="1270" anchor="ctr" anchorCtr="0">
                <a:noAutofit/>
              </a:bodyPr>
              <a:lstStyle/>
              <a:p>
                <a:pPr marL="0" lvl="0" indent="0" algn="ctr" defTabSz="2178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1600" b="1" kern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163CCEA9-6760-60D4-7868-7A1598477635}"/>
                  </a:ext>
                </a:extLst>
              </p:cNvPr>
              <p:cNvSpPr txBox="1"/>
              <p:nvPr/>
            </p:nvSpPr>
            <p:spPr>
              <a:xfrm>
                <a:off x="4936224" y="4036771"/>
                <a:ext cx="2106260" cy="472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i="1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Qath‘ul</a:t>
                </a:r>
                <a:r>
                  <a:rPr lang="en-US" b="1" i="1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b="1" i="1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Adza</a:t>
                </a:r>
                <a:endParaRPr lang="en-ID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EBFEC5B-2F47-FE60-C4F1-905016F1CB19}"/>
              </a:ext>
            </a:extLst>
          </p:cNvPr>
          <p:cNvGrpSpPr/>
          <p:nvPr/>
        </p:nvGrpSpPr>
        <p:grpSpPr>
          <a:xfrm>
            <a:off x="4419600" y="2213573"/>
            <a:ext cx="2015918" cy="2032621"/>
            <a:chOff x="7717463" y="1932203"/>
            <a:chExt cx="2761999" cy="2784884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2044CE8-A8EC-008F-0132-A1E379948FAC}"/>
                </a:ext>
              </a:extLst>
            </p:cNvPr>
            <p:cNvGrpSpPr/>
            <p:nvPr/>
          </p:nvGrpSpPr>
          <p:grpSpPr>
            <a:xfrm>
              <a:off x="7717463" y="1932203"/>
              <a:ext cx="2729915" cy="1947471"/>
              <a:chOff x="7717463" y="1932203"/>
              <a:chExt cx="2729915" cy="1947471"/>
            </a:xfrm>
          </p:grpSpPr>
          <p:sp>
            <p:nvSpPr>
              <p:cNvPr id="18" name="Rectangle: Top Corners Rounded 17">
                <a:extLst>
                  <a:ext uri="{FF2B5EF4-FFF2-40B4-BE49-F238E27FC236}">
                    <a16:creationId xmlns:a16="http://schemas.microsoft.com/office/drawing/2014/main" id="{6B25C1EA-6299-E091-EB72-4D6CA71F1595}"/>
                  </a:ext>
                </a:extLst>
              </p:cNvPr>
              <p:cNvSpPr/>
              <p:nvPr/>
            </p:nvSpPr>
            <p:spPr>
              <a:xfrm>
                <a:off x="7774488" y="1932203"/>
                <a:ext cx="2672890" cy="1947471"/>
              </a:xfrm>
              <a:prstGeom prst="round2SameRect">
                <a:avLst>
                  <a:gd name="adj1" fmla="val 8000"/>
                  <a:gd name="adj2" fmla="val 0"/>
                </a:avLst>
              </a:prstGeom>
              <a:solidFill>
                <a:schemeClr val="bg1">
                  <a:alpha val="90000"/>
                </a:schemeClr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ID" sz="1200" dirty="0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A39199C-9C46-A95A-C21A-459D030B7428}"/>
                  </a:ext>
                </a:extLst>
              </p:cNvPr>
              <p:cNvSpPr txBox="1"/>
              <p:nvPr/>
            </p:nvSpPr>
            <p:spPr>
              <a:xfrm>
                <a:off x="7717463" y="2005335"/>
                <a:ext cx="2714432" cy="18132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menolak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kedatangan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hal-hal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dapat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merusak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kemanfaatan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ada</a:t>
                </a:r>
                <a:endParaRPr lang="en-ID" sz="1600" dirty="0">
                  <a:solidFill>
                    <a:srgbClr val="005C4A"/>
                  </a:solidFill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98CE71AC-B12A-E0D8-6719-E0D4415D18A8}"/>
                </a:ext>
              </a:extLst>
            </p:cNvPr>
            <p:cNvGrpSpPr/>
            <p:nvPr/>
          </p:nvGrpSpPr>
          <p:grpSpPr>
            <a:xfrm>
              <a:off x="7774488" y="3879675"/>
              <a:ext cx="2704974" cy="837412"/>
              <a:chOff x="7774488" y="3879675"/>
              <a:chExt cx="2704974" cy="837412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5060C26B-85C4-804A-5AF8-83589A9C2F82}"/>
                  </a:ext>
                </a:extLst>
              </p:cNvPr>
              <p:cNvSpPr/>
              <p:nvPr/>
            </p:nvSpPr>
            <p:spPr>
              <a:xfrm>
                <a:off x="7774488" y="3879675"/>
                <a:ext cx="2672890" cy="837412"/>
              </a:xfrm>
              <a:custGeom>
                <a:avLst/>
                <a:gdLst>
                  <a:gd name="connsiteX0" fmla="*/ 0 w 2372728"/>
                  <a:gd name="connsiteY0" fmla="*/ 0 h 761612"/>
                  <a:gd name="connsiteX1" fmla="*/ 2372728 w 2372728"/>
                  <a:gd name="connsiteY1" fmla="*/ 0 h 761612"/>
                  <a:gd name="connsiteX2" fmla="*/ 2372728 w 2372728"/>
                  <a:gd name="connsiteY2" fmla="*/ 761612 h 761612"/>
                  <a:gd name="connsiteX3" fmla="*/ 0 w 2372728"/>
                  <a:gd name="connsiteY3" fmla="*/ 761612 h 761612"/>
                  <a:gd name="connsiteX4" fmla="*/ 0 w 2372728"/>
                  <a:gd name="connsiteY4" fmla="*/ 0 h 76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2728" h="761612">
                    <a:moveTo>
                      <a:pt x="0" y="0"/>
                    </a:moveTo>
                    <a:lnTo>
                      <a:pt x="2372728" y="0"/>
                    </a:lnTo>
                    <a:lnTo>
                      <a:pt x="2372728" y="761612"/>
                    </a:lnTo>
                    <a:lnTo>
                      <a:pt x="0" y="7616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536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6690" tIns="0" rIns="764023" bIns="0" numCol="1" spcCol="1270" anchor="ctr" anchorCtr="0">
                <a:noAutofit/>
              </a:bodyPr>
              <a:lstStyle/>
              <a:p>
                <a:pPr marL="0" lvl="0" indent="0" algn="ctr" defTabSz="2178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1600" b="1" kern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5D42FA3-E4C7-2D6A-1DEE-EC1EC7A694DA}"/>
                  </a:ext>
                </a:extLst>
              </p:cNvPr>
              <p:cNvSpPr txBox="1"/>
              <p:nvPr/>
            </p:nvSpPr>
            <p:spPr>
              <a:xfrm>
                <a:off x="7806573" y="4036771"/>
                <a:ext cx="2672889" cy="472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i="1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Daf‘ul</a:t>
                </a:r>
                <a:r>
                  <a:rPr lang="en-US" b="1" i="1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b="1" i="1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Madharat</a:t>
                </a:r>
                <a:endParaRPr lang="en-ID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0DBDFD12-14E6-916F-7862-F8C9C2181ED7}"/>
              </a:ext>
            </a:extLst>
          </p:cNvPr>
          <p:cNvSpPr txBox="1"/>
          <p:nvPr/>
        </p:nvSpPr>
        <p:spPr>
          <a:xfrm>
            <a:off x="6781800" y="1593481"/>
            <a:ext cx="2209800" cy="2990374"/>
          </a:xfrm>
          <a:prstGeom prst="roundRect">
            <a:avLst/>
          </a:prstGeom>
          <a:solidFill>
            <a:srgbClr val="A9D18E"/>
          </a:solidFill>
          <a:ln w="28575">
            <a:solidFill>
              <a:srgbClr val="005C4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Masing-masing 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amal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tawakal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dibagi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lagi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menjadi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3 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tingkatan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meliputi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“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meyakinkan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”, “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diduga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keras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”, dan “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diperkirakan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” 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sesuai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dengan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mudah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atau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sulitnya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usaha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 yang </a:t>
            </a:r>
            <a:r>
              <a:rPr lang="en-US" sz="1600" dirty="0" err="1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dilakukan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.</a:t>
            </a:r>
            <a:endParaRPr lang="en-ID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4786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16" presetClass="entr" presetSubtype="4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5B064F3A-ABF6-4C4A-A7BE-5BAAED9F57C4}"/>
              </a:ext>
            </a:extLst>
          </p:cNvPr>
          <p:cNvGrpSpPr/>
          <p:nvPr/>
        </p:nvGrpSpPr>
        <p:grpSpPr>
          <a:xfrm>
            <a:off x="381000" y="285750"/>
            <a:ext cx="3063086" cy="2057400"/>
            <a:chOff x="812860" y="650722"/>
            <a:chExt cx="3921631" cy="263406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FEE9153E-292C-A74A-2BB4-8FABF1A01B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860" y="650722"/>
              <a:ext cx="3909785" cy="2606523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680E178-6A0A-D007-82C4-33127C40653D}"/>
                </a:ext>
              </a:extLst>
            </p:cNvPr>
            <p:cNvSpPr txBox="1"/>
            <p:nvPr/>
          </p:nvSpPr>
          <p:spPr>
            <a:xfrm>
              <a:off x="2764018" y="2930148"/>
              <a:ext cx="1970473" cy="354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>
                  <a:solidFill>
                    <a:schemeClr val="bg1"/>
                  </a:solidFill>
                </a:rPr>
                <a:t>sumber</a:t>
              </a:r>
              <a:r>
                <a:rPr lang="en-US" sz="1200" dirty="0">
                  <a:solidFill>
                    <a:schemeClr val="bg1"/>
                  </a:solidFill>
                </a:rPr>
                <a:t>: pixabay.com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5D9E7B9-BAA8-A985-79F0-B73D81603F2E}"/>
              </a:ext>
            </a:extLst>
          </p:cNvPr>
          <p:cNvGrpSpPr/>
          <p:nvPr/>
        </p:nvGrpSpPr>
        <p:grpSpPr>
          <a:xfrm>
            <a:off x="351970" y="2495550"/>
            <a:ext cx="3104851" cy="2057401"/>
            <a:chOff x="783831" y="3645498"/>
            <a:chExt cx="3975102" cy="2634065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698A14CA-1FC6-02DC-D29C-F0E65D233F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831" y="3645498"/>
              <a:ext cx="3909786" cy="2606524"/>
            </a:xfrm>
            <a:prstGeom prst="rect">
              <a:avLst/>
            </a:prstGeom>
            <a:ln w="28575">
              <a:solidFill>
                <a:schemeClr val="bg1"/>
              </a:solidFill>
            </a:ln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8B5247D-7F74-AE57-D048-C4AB89E129E2}"/>
                </a:ext>
              </a:extLst>
            </p:cNvPr>
            <p:cNvSpPr txBox="1"/>
            <p:nvPr/>
          </p:nvSpPr>
          <p:spPr>
            <a:xfrm>
              <a:off x="2772156" y="5924926"/>
              <a:ext cx="1986777" cy="354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>
                  <a:solidFill>
                    <a:schemeClr val="bg1"/>
                  </a:solidFill>
                </a:rPr>
                <a:t>sumber</a:t>
              </a:r>
              <a:r>
                <a:rPr lang="en-US" sz="1200" dirty="0">
                  <a:solidFill>
                    <a:schemeClr val="bg1"/>
                  </a:solidFill>
                </a:rPr>
                <a:t>: pixabay.com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06DB06F-83B0-C83A-46DF-4ACC5D9AF8EF}"/>
              </a:ext>
            </a:extLst>
          </p:cNvPr>
          <p:cNvGrpSpPr/>
          <p:nvPr/>
        </p:nvGrpSpPr>
        <p:grpSpPr>
          <a:xfrm>
            <a:off x="2790345" y="-17770"/>
            <a:ext cx="5591655" cy="1683641"/>
            <a:chOff x="3224900" y="67813"/>
            <a:chExt cx="5591655" cy="168364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BB1CF64-73DB-1EB2-BB06-76A6C76172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4900" y="67813"/>
              <a:ext cx="5591655" cy="1683641"/>
            </a:xfrm>
            <a:prstGeom prst="rect">
              <a:avLst/>
            </a:prstGeom>
          </p:spPr>
        </p:pic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C109F4C3-0C2E-42BA-9EF1-C4FF47B1E812}"/>
                </a:ext>
              </a:extLst>
            </p:cNvPr>
            <p:cNvSpPr txBox="1"/>
            <p:nvPr/>
          </p:nvSpPr>
          <p:spPr>
            <a:xfrm>
              <a:off x="3605900" y="574372"/>
              <a:ext cx="516851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Bagaimana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perasaan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Anda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jika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dihadapkan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pada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dua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hewan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seperti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pada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gambar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di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samping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?</a:t>
              </a:r>
              <a:endParaRPr lang="en-ID" dirty="0">
                <a:solidFill>
                  <a:srgbClr val="FB3803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6A02DC3-EAD4-C7BF-F313-295A882CBA3F}"/>
              </a:ext>
            </a:extLst>
          </p:cNvPr>
          <p:cNvGrpSpPr/>
          <p:nvPr/>
        </p:nvGrpSpPr>
        <p:grpSpPr>
          <a:xfrm>
            <a:off x="3682046" y="862637"/>
            <a:ext cx="6178107" cy="1860221"/>
            <a:chOff x="3152270" y="1044712"/>
            <a:chExt cx="6178107" cy="1860221"/>
          </a:xfrm>
        </p:grpSpPr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90187457-D64C-6952-AD1F-B173638A1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2270" y="1044712"/>
              <a:ext cx="6178107" cy="1860221"/>
            </a:xfrm>
            <a:prstGeom prst="rect">
              <a:avLst/>
            </a:prstGeom>
          </p:spPr>
        </p:pic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CC87737-7938-BAB2-6A8A-43BC7825B288}"/>
                </a:ext>
              </a:extLst>
            </p:cNvPr>
            <p:cNvSpPr txBox="1"/>
            <p:nvPr/>
          </p:nvSpPr>
          <p:spPr>
            <a:xfrm>
              <a:off x="4186989" y="1652992"/>
              <a:ext cx="45720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Apa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perbedaan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antara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rasa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takut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terhadap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makhluk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dan rasa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takut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terhadap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.?</a:t>
              </a:r>
              <a:endParaRPr lang="en-ID" dirty="0">
                <a:solidFill>
                  <a:srgbClr val="FB3803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8465A67-FE67-DDC8-F6EC-721DE5D225A3}"/>
              </a:ext>
            </a:extLst>
          </p:cNvPr>
          <p:cNvGrpSpPr/>
          <p:nvPr/>
        </p:nvGrpSpPr>
        <p:grpSpPr>
          <a:xfrm>
            <a:off x="1805038" y="1888506"/>
            <a:ext cx="6672709" cy="2009145"/>
            <a:chOff x="2649144" y="1861867"/>
            <a:chExt cx="6672709" cy="2009145"/>
          </a:xfrm>
        </p:grpSpPr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57D82ECE-9722-E0AE-CEE0-3B05A76E5E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9144" y="1861867"/>
              <a:ext cx="6672709" cy="2009145"/>
            </a:xfrm>
            <a:prstGeom prst="rect">
              <a:avLst/>
            </a:prstGeom>
          </p:spPr>
        </p:pic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F1B86711-B592-B9C4-91DD-6F870E9A524D}"/>
                </a:ext>
              </a:extLst>
            </p:cNvPr>
            <p:cNvSpPr txBox="1"/>
            <p:nvPr/>
          </p:nvSpPr>
          <p:spPr>
            <a:xfrm>
              <a:off x="3725724" y="2410521"/>
              <a:ext cx="466223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Apa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perbedaan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antara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rasa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cinta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/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kasih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sayang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terhadap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makhluk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dan rasa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cinta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/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kasih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sayang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terhadap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.?</a:t>
              </a:r>
              <a:endParaRPr lang="en-ID" dirty="0">
                <a:solidFill>
                  <a:srgbClr val="FB3803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403625C-4028-AD76-3D1E-2F98E8DE49B0}"/>
              </a:ext>
            </a:extLst>
          </p:cNvPr>
          <p:cNvGrpSpPr/>
          <p:nvPr/>
        </p:nvGrpSpPr>
        <p:grpSpPr>
          <a:xfrm>
            <a:off x="2889133" y="2994283"/>
            <a:ext cx="6178107" cy="1860221"/>
            <a:chOff x="3128347" y="2904933"/>
            <a:chExt cx="6178107" cy="1860221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03737335-870E-63FC-45E7-449D838D5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8347" y="2904933"/>
              <a:ext cx="6178107" cy="1860221"/>
            </a:xfrm>
            <a:prstGeom prst="rect">
              <a:avLst/>
            </a:prstGeom>
          </p:spPr>
        </p:pic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EF40991D-B2B2-FE57-88B3-12F819DB4B68}"/>
                </a:ext>
              </a:extLst>
            </p:cNvPr>
            <p:cNvSpPr txBox="1"/>
            <p:nvPr/>
          </p:nvSpPr>
          <p:spPr>
            <a:xfrm>
              <a:off x="4027127" y="3384925"/>
              <a:ext cx="469833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Saat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dihadapkan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pada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suatu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bahaya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cukupkah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hanya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diam dan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memohon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pertolongan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8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8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.?</a:t>
              </a:r>
              <a:endParaRPr lang="en-ID" dirty="0">
                <a:solidFill>
                  <a:srgbClr val="FB380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8390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3" action="ppaction://hlinksldjump"/>
            <a:extLst>
              <a:ext uri="{FF2B5EF4-FFF2-40B4-BE49-F238E27FC236}">
                <a16:creationId xmlns:a16="http://schemas.microsoft.com/office/drawing/2014/main" id="{AA348471-33C2-341D-D310-5222662206EE}"/>
              </a:ext>
            </a:extLst>
          </p:cNvPr>
          <p:cNvSpPr/>
          <p:nvPr/>
        </p:nvSpPr>
        <p:spPr>
          <a:xfrm>
            <a:off x="2963034" y="440532"/>
            <a:ext cx="30608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Tingkatan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Tawakal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3CA818C6-B39B-040C-4E86-D4448A431B94}"/>
              </a:ext>
            </a:extLst>
          </p:cNvPr>
          <p:cNvSpPr/>
          <p:nvPr/>
        </p:nvSpPr>
        <p:spPr>
          <a:xfrm>
            <a:off x="228600" y="346591"/>
            <a:ext cx="4300925" cy="4300925"/>
          </a:xfrm>
          <a:prstGeom prst="triangle">
            <a:avLst/>
          </a:prstGeom>
          <a:solidFill>
            <a:srgbClr val="1D669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D" sz="1100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A2F6E21A-F747-48DE-62AC-C555B134E4F4}"/>
              </a:ext>
            </a:extLst>
          </p:cNvPr>
          <p:cNvSpPr/>
          <p:nvPr/>
        </p:nvSpPr>
        <p:spPr>
          <a:xfrm>
            <a:off x="2275657" y="2230865"/>
            <a:ext cx="5801543" cy="840819"/>
          </a:xfrm>
          <a:custGeom>
            <a:avLst/>
            <a:gdLst>
              <a:gd name="connsiteX0" fmla="*/ 0 w 3522133"/>
              <a:gd name="connsiteY0" fmla="*/ 213788 h 1282700"/>
              <a:gd name="connsiteX1" fmla="*/ 213788 w 3522133"/>
              <a:gd name="connsiteY1" fmla="*/ 0 h 1282700"/>
              <a:gd name="connsiteX2" fmla="*/ 3308345 w 3522133"/>
              <a:gd name="connsiteY2" fmla="*/ 0 h 1282700"/>
              <a:gd name="connsiteX3" fmla="*/ 3522133 w 3522133"/>
              <a:gd name="connsiteY3" fmla="*/ 213788 h 1282700"/>
              <a:gd name="connsiteX4" fmla="*/ 3522133 w 3522133"/>
              <a:gd name="connsiteY4" fmla="*/ 1068912 h 1282700"/>
              <a:gd name="connsiteX5" fmla="*/ 3308345 w 3522133"/>
              <a:gd name="connsiteY5" fmla="*/ 1282700 h 1282700"/>
              <a:gd name="connsiteX6" fmla="*/ 213788 w 3522133"/>
              <a:gd name="connsiteY6" fmla="*/ 1282700 h 1282700"/>
              <a:gd name="connsiteX7" fmla="*/ 0 w 3522133"/>
              <a:gd name="connsiteY7" fmla="*/ 1068912 h 1282700"/>
              <a:gd name="connsiteX8" fmla="*/ 0 w 3522133"/>
              <a:gd name="connsiteY8" fmla="*/ 213788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2133" h="1282700">
                <a:moveTo>
                  <a:pt x="0" y="213788"/>
                </a:moveTo>
                <a:cubicBezTo>
                  <a:pt x="0" y="95716"/>
                  <a:pt x="95716" y="0"/>
                  <a:pt x="213788" y="0"/>
                </a:cubicBezTo>
                <a:lnTo>
                  <a:pt x="3308345" y="0"/>
                </a:lnTo>
                <a:cubicBezTo>
                  <a:pt x="3426417" y="0"/>
                  <a:pt x="3522133" y="95716"/>
                  <a:pt x="3522133" y="213788"/>
                </a:cubicBezTo>
                <a:lnTo>
                  <a:pt x="3522133" y="1068912"/>
                </a:lnTo>
                <a:cubicBezTo>
                  <a:pt x="3522133" y="1186984"/>
                  <a:pt x="3426417" y="1282700"/>
                  <a:pt x="3308345" y="1282700"/>
                </a:cubicBezTo>
                <a:lnTo>
                  <a:pt x="213788" y="1282700"/>
                </a:lnTo>
                <a:cubicBezTo>
                  <a:pt x="95716" y="1282700"/>
                  <a:pt x="0" y="1186984"/>
                  <a:pt x="0" y="1068912"/>
                </a:cubicBezTo>
                <a:lnTo>
                  <a:pt x="0" y="213788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rgbClr val="1D669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4546" tIns="264546" rIns="264546" bIns="264546" numCol="1" spcCol="1270" anchor="ctr" anchorCtr="0">
            <a:noAutofit/>
          </a:bodyPr>
          <a:lstStyle/>
          <a:p>
            <a:pPr marL="0" lvl="0" indent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600" dirty="0" err="1">
                <a:latin typeface="Candara" panose="020E0502030303020204" pitchFamily="34" charset="0"/>
              </a:rPr>
              <a:t>kepasrahan</a:t>
            </a:r>
            <a:r>
              <a:rPr lang="en-US" sz="1600" dirty="0">
                <a:latin typeface="Candara" panose="020E0502030303020204" pitchFamily="34" charset="0"/>
              </a:rPr>
              <a:t> </a:t>
            </a:r>
            <a:r>
              <a:rPr lang="en-US" sz="1600" dirty="0" err="1">
                <a:latin typeface="Candara" panose="020E0502030303020204" pitchFamily="34" charset="0"/>
              </a:rPr>
              <a:t>seorang</a:t>
            </a:r>
            <a:r>
              <a:rPr lang="en-US" sz="1600" dirty="0">
                <a:latin typeface="Candara" panose="020E0502030303020204" pitchFamily="34" charset="0"/>
              </a:rPr>
              <a:t> hamba </a:t>
            </a:r>
            <a:r>
              <a:rPr lang="en-US" sz="1600" dirty="0" err="1">
                <a:latin typeface="Candara" panose="020E0502030303020204" pitchFamily="34" charset="0"/>
              </a:rPr>
              <a:t>kepada</a:t>
            </a:r>
            <a:r>
              <a:rPr lang="en-US" sz="1600" dirty="0">
                <a:latin typeface="Candara" panose="020E0502030303020204" pitchFamily="34" charset="0"/>
              </a:rPr>
              <a:t> Allah </a:t>
            </a:r>
            <a:r>
              <a:rPr lang="en-US" sz="1600" dirty="0" err="1">
                <a:latin typeface="Candara" panose="020E0502030303020204" pitchFamily="34" charset="0"/>
              </a:rPr>
              <a:t>Swt</a:t>
            </a:r>
            <a:r>
              <a:rPr lang="en-US" sz="1600" dirty="0">
                <a:latin typeface="Candara" panose="020E0502030303020204" pitchFamily="34" charset="0"/>
              </a:rPr>
              <a:t>. </a:t>
            </a:r>
            <a:r>
              <a:rPr lang="en-US" sz="1600" dirty="0" err="1">
                <a:latin typeface="Candara" panose="020E0502030303020204" pitchFamily="34" charset="0"/>
              </a:rPr>
              <a:t>seperti</a:t>
            </a:r>
            <a:r>
              <a:rPr lang="en-US" sz="1600" dirty="0">
                <a:latin typeface="Candara" panose="020E0502030303020204" pitchFamily="34" charset="0"/>
              </a:rPr>
              <a:t> </a:t>
            </a:r>
            <a:r>
              <a:rPr lang="en-US" sz="1600" dirty="0" err="1">
                <a:latin typeface="Candara" panose="020E0502030303020204" pitchFamily="34" charset="0"/>
              </a:rPr>
              <a:t>pasrahnya</a:t>
            </a:r>
            <a:r>
              <a:rPr lang="en-US" sz="1600" dirty="0">
                <a:latin typeface="Candara" panose="020E0502030303020204" pitchFamily="34" charset="0"/>
              </a:rPr>
              <a:t> </a:t>
            </a:r>
            <a:r>
              <a:rPr lang="en-US" sz="1600" dirty="0" err="1">
                <a:latin typeface="Candara" panose="020E0502030303020204" pitchFamily="34" charset="0"/>
              </a:rPr>
              <a:t>seorang</a:t>
            </a:r>
            <a:r>
              <a:rPr lang="en-US" sz="1600" dirty="0">
                <a:latin typeface="Candara" panose="020E0502030303020204" pitchFamily="34" charset="0"/>
              </a:rPr>
              <a:t> </a:t>
            </a:r>
            <a:r>
              <a:rPr lang="en-US" sz="1600" dirty="0" err="1">
                <a:latin typeface="Candara" panose="020E0502030303020204" pitchFamily="34" charset="0"/>
              </a:rPr>
              <a:t>anak</a:t>
            </a:r>
            <a:r>
              <a:rPr lang="en-US" sz="1600" dirty="0">
                <a:latin typeface="Candara" panose="020E0502030303020204" pitchFamily="34" charset="0"/>
              </a:rPr>
              <a:t> </a:t>
            </a:r>
            <a:r>
              <a:rPr lang="en-US" sz="1600" dirty="0" err="1">
                <a:latin typeface="Candara" panose="020E0502030303020204" pitchFamily="34" charset="0"/>
              </a:rPr>
              <a:t>kepada</a:t>
            </a:r>
            <a:r>
              <a:rPr lang="en-US" sz="1600" dirty="0">
                <a:latin typeface="Candara" panose="020E0502030303020204" pitchFamily="34" charset="0"/>
              </a:rPr>
              <a:t> </a:t>
            </a:r>
            <a:r>
              <a:rPr lang="en-US" sz="1600" dirty="0" err="1">
                <a:latin typeface="Candara" panose="020E0502030303020204" pitchFamily="34" charset="0"/>
              </a:rPr>
              <a:t>ibunya</a:t>
            </a:r>
            <a:endParaRPr lang="en-ID" sz="1600" kern="1200" dirty="0">
              <a:latin typeface="Candara" panose="020E0502030303020204" pitchFamily="34" charset="0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C20FB58D-F729-16E3-3F4D-B8D94EC75C1E}"/>
              </a:ext>
            </a:extLst>
          </p:cNvPr>
          <p:cNvSpPr/>
          <p:nvPr/>
        </p:nvSpPr>
        <p:spPr>
          <a:xfrm>
            <a:off x="2275657" y="1200150"/>
            <a:ext cx="5801543" cy="840819"/>
          </a:xfrm>
          <a:custGeom>
            <a:avLst/>
            <a:gdLst>
              <a:gd name="connsiteX0" fmla="*/ 0 w 3522133"/>
              <a:gd name="connsiteY0" fmla="*/ 213788 h 1282700"/>
              <a:gd name="connsiteX1" fmla="*/ 213788 w 3522133"/>
              <a:gd name="connsiteY1" fmla="*/ 0 h 1282700"/>
              <a:gd name="connsiteX2" fmla="*/ 3308345 w 3522133"/>
              <a:gd name="connsiteY2" fmla="*/ 0 h 1282700"/>
              <a:gd name="connsiteX3" fmla="*/ 3522133 w 3522133"/>
              <a:gd name="connsiteY3" fmla="*/ 213788 h 1282700"/>
              <a:gd name="connsiteX4" fmla="*/ 3522133 w 3522133"/>
              <a:gd name="connsiteY4" fmla="*/ 1068912 h 1282700"/>
              <a:gd name="connsiteX5" fmla="*/ 3308345 w 3522133"/>
              <a:gd name="connsiteY5" fmla="*/ 1282700 h 1282700"/>
              <a:gd name="connsiteX6" fmla="*/ 213788 w 3522133"/>
              <a:gd name="connsiteY6" fmla="*/ 1282700 h 1282700"/>
              <a:gd name="connsiteX7" fmla="*/ 0 w 3522133"/>
              <a:gd name="connsiteY7" fmla="*/ 1068912 h 1282700"/>
              <a:gd name="connsiteX8" fmla="*/ 0 w 3522133"/>
              <a:gd name="connsiteY8" fmla="*/ 213788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2133" h="1282700">
                <a:moveTo>
                  <a:pt x="0" y="213788"/>
                </a:moveTo>
                <a:cubicBezTo>
                  <a:pt x="0" y="95716"/>
                  <a:pt x="95716" y="0"/>
                  <a:pt x="213788" y="0"/>
                </a:cubicBezTo>
                <a:lnTo>
                  <a:pt x="3308345" y="0"/>
                </a:lnTo>
                <a:cubicBezTo>
                  <a:pt x="3426417" y="0"/>
                  <a:pt x="3522133" y="95716"/>
                  <a:pt x="3522133" y="213788"/>
                </a:cubicBezTo>
                <a:lnTo>
                  <a:pt x="3522133" y="1068912"/>
                </a:lnTo>
                <a:cubicBezTo>
                  <a:pt x="3522133" y="1186984"/>
                  <a:pt x="3426417" y="1282700"/>
                  <a:pt x="3308345" y="1282700"/>
                </a:cubicBezTo>
                <a:lnTo>
                  <a:pt x="213788" y="1282700"/>
                </a:lnTo>
                <a:cubicBezTo>
                  <a:pt x="95716" y="1282700"/>
                  <a:pt x="0" y="1186984"/>
                  <a:pt x="0" y="1068912"/>
                </a:cubicBezTo>
                <a:lnTo>
                  <a:pt x="0" y="213788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rgbClr val="1D669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4546" tIns="264546" rIns="264546" bIns="264546" numCol="1" spcCol="1270" anchor="ctr" anchorCtr="0">
            <a:noAutofit/>
          </a:bodyPr>
          <a:lstStyle/>
          <a:p>
            <a:pPr marL="0" lvl="0" indent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600" dirty="0" err="1">
                <a:latin typeface="Candara" panose="020E0502030303020204" pitchFamily="34" charset="0"/>
              </a:rPr>
              <a:t>kepasrahan</a:t>
            </a:r>
            <a:r>
              <a:rPr lang="en-US" sz="1600" dirty="0">
                <a:latin typeface="Candara" panose="020E0502030303020204" pitchFamily="34" charset="0"/>
              </a:rPr>
              <a:t> </a:t>
            </a:r>
            <a:r>
              <a:rPr lang="en-US" sz="1600" dirty="0" err="1">
                <a:latin typeface="Candara" panose="020E0502030303020204" pitchFamily="34" charset="0"/>
              </a:rPr>
              <a:t>seorang</a:t>
            </a:r>
            <a:r>
              <a:rPr lang="en-US" sz="1600" dirty="0">
                <a:latin typeface="Candara" panose="020E0502030303020204" pitchFamily="34" charset="0"/>
              </a:rPr>
              <a:t> hamba </a:t>
            </a:r>
            <a:r>
              <a:rPr lang="en-US" sz="1600" dirty="0" err="1">
                <a:latin typeface="Candara" panose="020E0502030303020204" pitchFamily="34" charset="0"/>
              </a:rPr>
              <a:t>kepada</a:t>
            </a:r>
            <a:r>
              <a:rPr lang="en-US" sz="1600" dirty="0">
                <a:latin typeface="Candara" panose="020E0502030303020204" pitchFamily="34" charset="0"/>
              </a:rPr>
              <a:t> Allah </a:t>
            </a:r>
            <a:r>
              <a:rPr lang="en-US" sz="1600" dirty="0" err="1">
                <a:latin typeface="Candara" panose="020E0502030303020204" pitchFamily="34" charset="0"/>
              </a:rPr>
              <a:t>Swt</a:t>
            </a:r>
            <a:r>
              <a:rPr lang="en-US" sz="1600" dirty="0">
                <a:latin typeface="Candara" panose="020E0502030303020204" pitchFamily="34" charset="0"/>
              </a:rPr>
              <a:t>. </a:t>
            </a:r>
            <a:r>
              <a:rPr lang="en-US" sz="1600" dirty="0" err="1">
                <a:latin typeface="Candara" panose="020E0502030303020204" pitchFamily="34" charset="0"/>
              </a:rPr>
              <a:t>secara</a:t>
            </a:r>
            <a:r>
              <a:rPr lang="en-US" sz="1600" dirty="0">
                <a:latin typeface="Candara" panose="020E0502030303020204" pitchFamily="34" charset="0"/>
              </a:rPr>
              <a:t> </a:t>
            </a:r>
            <a:r>
              <a:rPr lang="en-US" sz="1600" dirty="0" err="1">
                <a:latin typeface="Candara" panose="020E0502030303020204" pitchFamily="34" charset="0"/>
              </a:rPr>
              <a:t>keseluruhan</a:t>
            </a:r>
            <a:r>
              <a:rPr lang="en-US" sz="1600" dirty="0">
                <a:latin typeface="Candara" panose="020E0502030303020204" pitchFamily="34" charset="0"/>
              </a:rPr>
              <a:t>, </a:t>
            </a:r>
            <a:r>
              <a:rPr lang="en-US" sz="1600" dirty="0" err="1">
                <a:latin typeface="Candara" panose="020E0502030303020204" pitchFamily="34" charset="0"/>
              </a:rPr>
              <a:t>seperti</a:t>
            </a:r>
            <a:r>
              <a:rPr lang="en-US" sz="1600" dirty="0">
                <a:latin typeface="Candara" panose="020E0502030303020204" pitchFamily="34" charset="0"/>
              </a:rPr>
              <a:t> orang </a:t>
            </a:r>
            <a:r>
              <a:rPr lang="en-US" sz="1600" dirty="0" err="1">
                <a:latin typeface="Candara" panose="020E0502030303020204" pitchFamily="34" charset="0"/>
              </a:rPr>
              <a:t>mati</a:t>
            </a:r>
            <a:r>
              <a:rPr lang="en-US" sz="1600" dirty="0">
                <a:latin typeface="Candara" panose="020E0502030303020204" pitchFamily="34" charset="0"/>
              </a:rPr>
              <a:t> yang </a:t>
            </a:r>
            <a:r>
              <a:rPr lang="en-US" sz="1600" dirty="0" err="1">
                <a:latin typeface="Candara" panose="020E0502030303020204" pitchFamily="34" charset="0"/>
              </a:rPr>
              <a:t>sedang</a:t>
            </a:r>
            <a:r>
              <a:rPr lang="en-US" sz="1600" dirty="0">
                <a:latin typeface="Candara" panose="020E0502030303020204" pitchFamily="34" charset="0"/>
              </a:rPr>
              <a:t> </a:t>
            </a:r>
            <a:r>
              <a:rPr lang="en-US" sz="1600" dirty="0" err="1">
                <a:latin typeface="Candara" panose="020E0502030303020204" pitchFamily="34" charset="0"/>
              </a:rPr>
              <a:t>dimandikan</a:t>
            </a:r>
            <a:r>
              <a:rPr lang="en-US" sz="1600" dirty="0">
                <a:latin typeface="Candara" panose="020E0502030303020204" pitchFamily="34" charset="0"/>
              </a:rPr>
              <a:t> oleh orang yang </a:t>
            </a:r>
            <a:r>
              <a:rPr lang="en-US" sz="1600" dirty="0" err="1">
                <a:latin typeface="Candara" panose="020E0502030303020204" pitchFamily="34" charset="0"/>
              </a:rPr>
              <a:t>memandikan</a:t>
            </a:r>
            <a:endParaRPr lang="en-ID" sz="1600" b="1" kern="1200" dirty="0">
              <a:latin typeface="Candara" panose="020E0502030303020204" pitchFamily="34" charset="0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E20845A-3265-EED6-5090-BE43D643EABE}"/>
              </a:ext>
            </a:extLst>
          </p:cNvPr>
          <p:cNvSpPr/>
          <p:nvPr/>
        </p:nvSpPr>
        <p:spPr>
          <a:xfrm>
            <a:off x="2275657" y="3254931"/>
            <a:ext cx="5801543" cy="840819"/>
          </a:xfrm>
          <a:custGeom>
            <a:avLst/>
            <a:gdLst>
              <a:gd name="connsiteX0" fmla="*/ 0 w 3522133"/>
              <a:gd name="connsiteY0" fmla="*/ 213788 h 1282700"/>
              <a:gd name="connsiteX1" fmla="*/ 213788 w 3522133"/>
              <a:gd name="connsiteY1" fmla="*/ 0 h 1282700"/>
              <a:gd name="connsiteX2" fmla="*/ 3308345 w 3522133"/>
              <a:gd name="connsiteY2" fmla="*/ 0 h 1282700"/>
              <a:gd name="connsiteX3" fmla="*/ 3522133 w 3522133"/>
              <a:gd name="connsiteY3" fmla="*/ 213788 h 1282700"/>
              <a:gd name="connsiteX4" fmla="*/ 3522133 w 3522133"/>
              <a:gd name="connsiteY4" fmla="*/ 1068912 h 1282700"/>
              <a:gd name="connsiteX5" fmla="*/ 3308345 w 3522133"/>
              <a:gd name="connsiteY5" fmla="*/ 1282700 h 1282700"/>
              <a:gd name="connsiteX6" fmla="*/ 213788 w 3522133"/>
              <a:gd name="connsiteY6" fmla="*/ 1282700 h 1282700"/>
              <a:gd name="connsiteX7" fmla="*/ 0 w 3522133"/>
              <a:gd name="connsiteY7" fmla="*/ 1068912 h 1282700"/>
              <a:gd name="connsiteX8" fmla="*/ 0 w 3522133"/>
              <a:gd name="connsiteY8" fmla="*/ 213788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2133" h="1282700">
                <a:moveTo>
                  <a:pt x="0" y="213788"/>
                </a:moveTo>
                <a:cubicBezTo>
                  <a:pt x="0" y="95716"/>
                  <a:pt x="95716" y="0"/>
                  <a:pt x="213788" y="0"/>
                </a:cubicBezTo>
                <a:lnTo>
                  <a:pt x="3308345" y="0"/>
                </a:lnTo>
                <a:cubicBezTo>
                  <a:pt x="3426417" y="0"/>
                  <a:pt x="3522133" y="95716"/>
                  <a:pt x="3522133" y="213788"/>
                </a:cubicBezTo>
                <a:lnTo>
                  <a:pt x="3522133" y="1068912"/>
                </a:lnTo>
                <a:cubicBezTo>
                  <a:pt x="3522133" y="1186984"/>
                  <a:pt x="3426417" y="1282700"/>
                  <a:pt x="3308345" y="1282700"/>
                </a:cubicBezTo>
                <a:lnTo>
                  <a:pt x="213788" y="1282700"/>
                </a:lnTo>
                <a:cubicBezTo>
                  <a:pt x="95716" y="1282700"/>
                  <a:pt x="0" y="1186984"/>
                  <a:pt x="0" y="1068912"/>
                </a:cubicBezTo>
                <a:lnTo>
                  <a:pt x="0" y="213788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rgbClr val="1D669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4546" tIns="264546" rIns="264546" bIns="264546" numCol="1" spcCol="1270" anchor="ctr" anchorCtr="0">
            <a:noAutofit/>
          </a:bodyPr>
          <a:lstStyle/>
          <a:p>
            <a:pPr marL="0" lvl="0" indent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600" dirty="0" err="1">
                <a:latin typeface="Candara" panose="020E0502030303020204" pitchFamily="34" charset="0"/>
              </a:rPr>
              <a:t>kepasrahan</a:t>
            </a:r>
            <a:r>
              <a:rPr lang="en-US" sz="1600" dirty="0">
                <a:latin typeface="Candara" panose="020E0502030303020204" pitchFamily="34" charset="0"/>
              </a:rPr>
              <a:t> </a:t>
            </a:r>
            <a:r>
              <a:rPr lang="en-US" sz="1600" dirty="0" err="1">
                <a:latin typeface="Candara" panose="020E0502030303020204" pitchFamily="34" charset="0"/>
              </a:rPr>
              <a:t>seorang</a:t>
            </a:r>
            <a:r>
              <a:rPr lang="en-US" sz="1600" dirty="0">
                <a:latin typeface="Candara" panose="020E0502030303020204" pitchFamily="34" charset="0"/>
              </a:rPr>
              <a:t> hamba </a:t>
            </a:r>
            <a:r>
              <a:rPr lang="en-US" sz="1600" dirty="0" err="1">
                <a:latin typeface="Candara" panose="020E0502030303020204" pitchFamily="34" charset="0"/>
              </a:rPr>
              <a:t>kepada</a:t>
            </a:r>
            <a:r>
              <a:rPr lang="en-US" sz="1600" dirty="0">
                <a:latin typeface="Candara" panose="020E0502030303020204" pitchFamily="34" charset="0"/>
              </a:rPr>
              <a:t> Allah </a:t>
            </a:r>
            <a:r>
              <a:rPr lang="en-US" sz="1600" dirty="0" err="1">
                <a:latin typeface="Candara" panose="020E0502030303020204" pitchFamily="34" charset="0"/>
              </a:rPr>
              <a:t>Swt</a:t>
            </a:r>
            <a:r>
              <a:rPr lang="en-US" sz="1600" dirty="0">
                <a:latin typeface="Candara" panose="020E0502030303020204" pitchFamily="34" charset="0"/>
              </a:rPr>
              <a:t>. </a:t>
            </a:r>
            <a:r>
              <a:rPr lang="en-US" sz="1600" dirty="0" err="1">
                <a:latin typeface="Candara" panose="020E0502030303020204" pitchFamily="34" charset="0"/>
              </a:rPr>
              <a:t>seperti</a:t>
            </a:r>
            <a:r>
              <a:rPr lang="en-US" sz="1600" dirty="0">
                <a:latin typeface="Candara" panose="020E0502030303020204" pitchFamily="34" charset="0"/>
              </a:rPr>
              <a:t> </a:t>
            </a:r>
            <a:r>
              <a:rPr lang="en-US" sz="1600" dirty="0" err="1">
                <a:latin typeface="Candara" panose="020E0502030303020204" pitchFamily="34" charset="0"/>
              </a:rPr>
              <a:t>pasrahnya</a:t>
            </a:r>
            <a:r>
              <a:rPr lang="en-US" sz="1600" dirty="0">
                <a:latin typeface="Candara" panose="020E0502030303020204" pitchFamily="34" charset="0"/>
              </a:rPr>
              <a:t> </a:t>
            </a:r>
            <a:r>
              <a:rPr lang="en-US" sz="1600" dirty="0" err="1">
                <a:latin typeface="Candara" panose="020E0502030303020204" pitchFamily="34" charset="0"/>
              </a:rPr>
              <a:t>seseorang</a:t>
            </a:r>
            <a:r>
              <a:rPr lang="en-US" sz="1600" dirty="0">
                <a:latin typeface="Candara" panose="020E0502030303020204" pitchFamily="34" charset="0"/>
              </a:rPr>
              <a:t> </a:t>
            </a:r>
            <a:r>
              <a:rPr lang="en-US" sz="1600" dirty="0" err="1">
                <a:latin typeface="Candara" panose="020E0502030303020204" pitchFamily="34" charset="0"/>
              </a:rPr>
              <a:t>kepada</a:t>
            </a:r>
            <a:r>
              <a:rPr lang="en-US" sz="1600" dirty="0">
                <a:latin typeface="Candara" panose="020E0502030303020204" pitchFamily="34" charset="0"/>
              </a:rPr>
              <a:t> </a:t>
            </a:r>
            <a:r>
              <a:rPr lang="en-US" sz="1600" dirty="0" err="1">
                <a:latin typeface="Candara" panose="020E0502030303020204" pitchFamily="34" charset="0"/>
              </a:rPr>
              <a:t>pemimpin</a:t>
            </a:r>
            <a:r>
              <a:rPr lang="en-US" sz="1600" dirty="0">
                <a:latin typeface="Candara" panose="020E0502030303020204" pitchFamily="34" charset="0"/>
              </a:rPr>
              <a:t> </a:t>
            </a:r>
            <a:r>
              <a:rPr lang="en-US" sz="1600" dirty="0" err="1">
                <a:latin typeface="Candara" panose="020E0502030303020204" pitchFamily="34" charset="0"/>
              </a:rPr>
              <a:t>umat</a:t>
            </a:r>
            <a:r>
              <a:rPr lang="en-US" sz="1600" dirty="0">
                <a:latin typeface="Candara" panose="020E0502030303020204" pitchFamily="34" charset="0"/>
              </a:rPr>
              <a:t> yang </a:t>
            </a:r>
            <a:r>
              <a:rPr lang="en-US" sz="1600" dirty="0" err="1">
                <a:latin typeface="Candara" panose="020E0502030303020204" pitchFamily="34" charset="0"/>
              </a:rPr>
              <a:t>dapat</a:t>
            </a:r>
            <a:r>
              <a:rPr lang="en-US" sz="1600" dirty="0">
                <a:latin typeface="Candara" panose="020E0502030303020204" pitchFamily="34" charset="0"/>
              </a:rPr>
              <a:t> </a:t>
            </a:r>
            <a:r>
              <a:rPr lang="en-US" sz="1600" dirty="0" err="1">
                <a:latin typeface="Candara" panose="020E0502030303020204" pitchFamily="34" charset="0"/>
              </a:rPr>
              <a:t>dipercaya</a:t>
            </a:r>
            <a:endParaRPr lang="en-ID" sz="1600" kern="1200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411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4" grpId="0" animBg="1"/>
      <p:bldP spid="35" grpId="0" animBg="1"/>
      <p:bldP spid="36" grpId="0" animBg="1"/>
      <p:bldP spid="3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98275576-E831-41A3-17E6-840EF1E5B439}"/>
              </a:ext>
            </a:extLst>
          </p:cNvPr>
          <p:cNvGrpSpPr/>
          <p:nvPr/>
        </p:nvGrpSpPr>
        <p:grpSpPr>
          <a:xfrm>
            <a:off x="-2590800" y="-552450"/>
            <a:ext cx="11270257" cy="5785826"/>
            <a:chOff x="-3790601" y="-850219"/>
            <a:chExt cx="15540150" cy="7977866"/>
          </a:xfrm>
        </p:grpSpPr>
        <p:sp>
          <p:nvSpPr>
            <p:cNvPr id="13" name="Block Arc 12">
              <a:extLst>
                <a:ext uri="{FF2B5EF4-FFF2-40B4-BE49-F238E27FC236}">
                  <a16:creationId xmlns:a16="http://schemas.microsoft.com/office/drawing/2014/main" id="{8AE02DF3-8728-B18C-A55C-21B2DE38D448}"/>
                </a:ext>
              </a:extLst>
            </p:cNvPr>
            <p:cNvSpPr/>
            <p:nvPr/>
          </p:nvSpPr>
          <p:spPr>
            <a:xfrm>
              <a:off x="-3790601" y="-850219"/>
              <a:ext cx="7977866" cy="7977866"/>
            </a:xfrm>
            <a:prstGeom prst="blockArc">
              <a:avLst>
                <a:gd name="adj1" fmla="val 18900000"/>
                <a:gd name="adj2" fmla="val 2700000"/>
                <a:gd name="adj3" fmla="val 271"/>
              </a:avLst>
            </a:prstGeom>
            <a:solidFill>
              <a:srgbClr val="005C4A"/>
            </a:solidFill>
            <a:ln w="76200"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1BD427F-6FE6-9F48-9528-8209113B13B0}"/>
                </a:ext>
              </a:extLst>
            </p:cNvPr>
            <p:cNvSpPr/>
            <p:nvPr/>
          </p:nvSpPr>
          <p:spPr>
            <a:xfrm>
              <a:off x="3376647" y="485122"/>
              <a:ext cx="8372902" cy="624086"/>
            </a:xfrm>
            <a:custGeom>
              <a:avLst/>
              <a:gdLst>
                <a:gd name="connsiteX0" fmla="*/ 0 w 8372902"/>
                <a:gd name="connsiteY0" fmla="*/ 0 h 624086"/>
                <a:gd name="connsiteX1" fmla="*/ 8372902 w 8372902"/>
                <a:gd name="connsiteY1" fmla="*/ 0 h 624086"/>
                <a:gd name="connsiteX2" fmla="*/ 8372902 w 8372902"/>
                <a:gd name="connsiteY2" fmla="*/ 624086 h 624086"/>
                <a:gd name="connsiteX3" fmla="*/ 0 w 8372902"/>
                <a:gd name="connsiteY3" fmla="*/ 624086 h 624086"/>
                <a:gd name="connsiteX4" fmla="*/ 0 w 8372902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72902" h="624086">
                  <a:moveTo>
                    <a:pt x="0" y="0"/>
                  </a:moveTo>
                  <a:lnTo>
                    <a:pt x="8372902" y="0"/>
                  </a:lnTo>
                  <a:lnTo>
                    <a:pt x="8372902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memperoleh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kecukupan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apa-apa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dibutuhkan</a:t>
              </a:r>
              <a:endParaRPr lang="en-ID" sz="165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699E182-5431-03E9-EC7A-20F39964A924}"/>
                </a:ext>
              </a:extLst>
            </p:cNvPr>
            <p:cNvSpPr/>
            <p:nvPr/>
          </p:nvSpPr>
          <p:spPr>
            <a:xfrm>
              <a:off x="2934893" y="408926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1</a:t>
              </a:r>
              <a:endParaRPr lang="en-ID" sz="2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051CBFA-1125-646E-64D2-09D673FC579A}"/>
                </a:ext>
              </a:extLst>
            </p:cNvPr>
            <p:cNvSpPr/>
            <p:nvPr/>
          </p:nvSpPr>
          <p:spPr>
            <a:xfrm>
              <a:off x="3900067" y="1421133"/>
              <a:ext cx="7839418" cy="624086"/>
            </a:xfrm>
            <a:custGeom>
              <a:avLst/>
              <a:gdLst>
                <a:gd name="connsiteX0" fmla="*/ 0 w 7839418"/>
                <a:gd name="connsiteY0" fmla="*/ 0 h 624086"/>
                <a:gd name="connsiteX1" fmla="*/ 7839418 w 7839418"/>
                <a:gd name="connsiteY1" fmla="*/ 0 h 624086"/>
                <a:gd name="connsiteX2" fmla="*/ 7839418 w 7839418"/>
                <a:gd name="connsiteY2" fmla="*/ 624086 h 624086"/>
                <a:gd name="connsiteX3" fmla="*/ 0 w 7839418"/>
                <a:gd name="connsiteY3" fmla="*/ 624086 h 624086"/>
                <a:gd name="connsiteX4" fmla="*/ 0 w 7839418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9418" h="624086">
                  <a:moveTo>
                    <a:pt x="0" y="0"/>
                  </a:moveTo>
                  <a:lnTo>
                    <a:pt x="7839418" y="0"/>
                  </a:lnTo>
                  <a:lnTo>
                    <a:pt x="7839418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memperoleh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kebahagiaan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dunia dan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akhirat</a:t>
              </a:r>
              <a:endParaRPr lang="en-ID" sz="165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1F6FC6C-8F9F-0E9B-6B16-7DA6E154ADF2}"/>
                </a:ext>
              </a:extLst>
            </p:cNvPr>
            <p:cNvSpPr/>
            <p:nvPr/>
          </p:nvSpPr>
          <p:spPr>
            <a:xfrm>
              <a:off x="3510164" y="1344937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2</a:t>
              </a:r>
              <a:endParaRPr lang="en-ID" sz="2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63DA6C2-9A46-026A-53CA-B6DB2D57F73E}"/>
                </a:ext>
              </a:extLst>
            </p:cNvPr>
            <p:cNvSpPr/>
            <p:nvPr/>
          </p:nvSpPr>
          <p:spPr>
            <a:xfrm>
              <a:off x="4134811" y="2357145"/>
              <a:ext cx="7604674" cy="624086"/>
            </a:xfrm>
            <a:custGeom>
              <a:avLst/>
              <a:gdLst>
                <a:gd name="connsiteX0" fmla="*/ 0 w 7604674"/>
                <a:gd name="connsiteY0" fmla="*/ 0 h 624086"/>
                <a:gd name="connsiteX1" fmla="*/ 7604674 w 7604674"/>
                <a:gd name="connsiteY1" fmla="*/ 0 h 624086"/>
                <a:gd name="connsiteX2" fmla="*/ 7604674 w 7604674"/>
                <a:gd name="connsiteY2" fmla="*/ 624086 h 624086"/>
                <a:gd name="connsiteX3" fmla="*/ 0 w 7604674"/>
                <a:gd name="connsiteY3" fmla="*/ 624086 h 624086"/>
                <a:gd name="connsiteX4" fmla="*/ 0 w 7604674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4674" h="624086">
                  <a:moveTo>
                    <a:pt x="0" y="0"/>
                  </a:moveTo>
                  <a:lnTo>
                    <a:pt x="7604674" y="0"/>
                  </a:lnTo>
                  <a:lnTo>
                    <a:pt x="7604674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tidak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terpasung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oleh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setan</a:t>
              </a:r>
              <a:endParaRPr lang="en-ID" sz="165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11CA01C-904D-6425-558B-DBADC809C9AF}"/>
                </a:ext>
              </a:extLst>
            </p:cNvPr>
            <p:cNvSpPr/>
            <p:nvPr/>
          </p:nvSpPr>
          <p:spPr>
            <a:xfrm>
              <a:off x="3744908" y="2280949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3</a:t>
              </a:r>
              <a:endParaRPr lang="en-ID" sz="2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32BB38D-13E1-7440-CD2F-899879913091}"/>
                </a:ext>
              </a:extLst>
            </p:cNvPr>
            <p:cNvSpPr/>
            <p:nvPr/>
          </p:nvSpPr>
          <p:spPr>
            <a:xfrm>
              <a:off x="4134811" y="3292564"/>
              <a:ext cx="7604674" cy="624086"/>
            </a:xfrm>
            <a:custGeom>
              <a:avLst/>
              <a:gdLst>
                <a:gd name="connsiteX0" fmla="*/ 0 w 7604674"/>
                <a:gd name="connsiteY0" fmla="*/ 0 h 624086"/>
                <a:gd name="connsiteX1" fmla="*/ 7604674 w 7604674"/>
                <a:gd name="connsiteY1" fmla="*/ 0 h 624086"/>
                <a:gd name="connsiteX2" fmla="*/ 7604674 w 7604674"/>
                <a:gd name="connsiteY2" fmla="*/ 624086 h 624086"/>
                <a:gd name="connsiteX3" fmla="*/ 0 w 7604674"/>
                <a:gd name="connsiteY3" fmla="*/ 624086 h 624086"/>
                <a:gd name="connsiteX4" fmla="*/ 0 w 7604674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4674" h="624086">
                  <a:moveTo>
                    <a:pt x="0" y="0"/>
                  </a:moveTo>
                  <a:lnTo>
                    <a:pt x="7604674" y="0"/>
                  </a:lnTo>
                  <a:lnTo>
                    <a:pt x="7604674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menyadari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akan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keterbatasan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diri</a:t>
              </a:r>
              <a:endParaRPr lang="en-ID" sz="1650" kern="1200" dirty="0">
                <a:solidFill>
                  <a:srgbClr val="005C4A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B956758-00A9-688F-54F3-2842C1BA8840}"/>
                </a:ext>
              </a:extLst>
            </p:cNvPr>
            <p:cNvSpPr/>
            <p:nvPr/>
          </p:nvSpPr>
          <p:spPr>
            <a:xfrm>
              <a:off x="3744908" y="3216368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4</a:t>
              </a:r>
              <a:endParaRPr lang="en-ID" sz="2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B0AAA05-B93F-486F-BAA7-4AB1027B3E5C}"/>
                </a:ext>
              </a:extLst>
            </p:cNvPr>
            <p:cNvSpPr/>
            <p:nvPr/>
          </p:nvSpPr>
          <p:spPr>
            <a:xfrm>
              <a:off x="3900067" y="4228576"/>
              <a:ext cx="7839418" cy="624086"/>
            </a:xfrm>
            <a:custGeom>
              <a:avLst/>
              <a:gdLst>
                <a:gd name="connsiteX0" fmla="*/ 0 w 7839418"/>
                <a:gd name="connsiteY0" fmla="*/ 0 h 624086"/>
                <a:gd name="connsiteX1" fmla="*/ 7839418 w 7839418"/>
                <a:gd name="connsiteY1" fmla="*/ 0 h 624086"/>
                <a:gd name="connsiteX2" fmla="*/ 7839418 w 7839418"/>
                <a:gd name="connsiteY2" fmla="*/ 624086 h 624086"/>
                <a:gd name="connsiteX3" fmla="*/ 0 w 7839418"/>
                <a:gd name="connsiteY3" fmla="*/ 624086 h 624086"/>
                <a:gd name="connsiteX4" fmla="*/ 0 w 7839418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9418" h="624086">
                  <a:moveTo>
                    <a:pt x="0" y="0"/>
                  </a:moveTo>
                  <a:lnTo>
                    <a:pt x="7839418" y="0"/>
                  </a:lnTo>
                  <a:lnTo>
                    <a:pt x="7839418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mendapat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ketenteraman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batin</a:t>
              </a:r>
              <a:endParaRPr lang="en-ID" sz="165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5AA1A00A-561B-9437-0E14-804F61A7492E}"/>
                </a:ext>
              </a:extLst>
            </p:cNvPr>
            <p:cNvSpPr/>
            <p:nvPr/>
          </p:nvSpPr>
          <p:spPr>
            <a:xfrm>
              <a:off x="3510164" y="4152380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5</a:t>
              </a:r>
              <a:endParaRPr lang="en-ID" sz="2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0927BD1-0BCC-18F0-756B-BF5CD33209D8}"/>
                </a:ext>
              </a:extLst>
            </p:cNvPr>
            <p:cNvSpPr/>
            <p:nvPr/>
          </p:nvSpPr>
          <p:spPr>
            <a:xfrm>
              <a:off x="3386713" y="5164588"/>
              <a:ext cx="8352772" cy="624086"/>
            </a:xfrm>
            <a:custGeom>
              <a:avLst/>
              <a:gdLst>
                <a:gd name="connsiteX0" fmla="*/ 0 w 8352772"/>
                <a:gd name="connsiteY0" fmla="*/ 0 h 624086"/>
                <a:gd name="connsiteX1" fmla="*/ 8352772 w 8352772"/>
                <a:gd name="connsiteY1" fmla="*/ 0 h 624086"/>
                <a:gd name="connsiteX2" fmla="*/ 8352772 w 8352772"/>
                <a:gd name="connsiteY2" fmla="*/ 624086 h 624086"/>
                <a:gd name="connsiteX3" fmla="*/ 0 w 8352772"/>
                <a:gd name="connsiteY3" fmla="*/ 624086 h 624086"/>
                <a:gd name="connsiteX4" fmla="*/ 0 w 8352772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2772" h="624086">
                  <a:moveTo>
                    <a:pt x="0" y="0"/>
                  </a:moveTo>
                  <a:lnTo>
                    <a:pt x="8352772" y="0"/>
                  </a:lnTo>
                  <a:lnTo>
                    <a:pt x="8352772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selalu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optimis</a:t>
              </a:r>
              <a:endParaRPr lang="en-ID" sz="165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BE68D70-F39C-4483-8FDD-237C2B9A1C80}"/>
                </a:ext>
              </a:extLst>
            </p:cNvPr>
            <p:cNvSpPr/>
            <p:nvPr/>
          </p:nvSpPr>
          <p:spPr>
            <a:xfrm>
              <a:off x="3028561" y="5078461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6</a:t>
              </a:r>
              <a:endParaRPr lang="en-ID" sz="2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12" name="TextBox 11">
            <a:hlinkClick r:id="rId3" action="ppaction://hlinksldjump"/>
            <a:extLst>
              <a:ext uri="{FF2B5EF4-FFF2-40B4-BE49-F238E27FC236}">
                <a16:creationId xmlns:a16="http://schemas.microsoft.com/office/drawing/2014/main" id="{FF99F5C6-F8F5-E1CA-FD50-CF8200C27436}"/>
              </a:ext>
            </a:extLst>
          </p:cNvPr>
          <p:cNvSpPr txBox="1"/>
          <p:nvPr/>
        </p:nvSpPr>
        <p:spPr>
          <a:xfrm>
            <a:off x="71244" y="1792096"/>
            <a:ext cx="2661367" cy="8679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</a:pPr>
            <a:r>
              <a:rPr lang="en-ID" sz="28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Keutamaan</a:t>
            </a:r>
            <a:r>
              <a:rPr lang="en-ID" sz="28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Tawakal</a:t>
            </a:r>
            <a:endParaRPr lang="en-ID" sz="2800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096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1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E4E8057B-3B1E-96A0-C7FC-C1DA2E915E36}"/>
              </a:ext>
            </a:extLst>
          </p:cNvPr>
          <p:cNvSpPr/>
          <p:nvPr/>
        </p:nvSpPr>
        <p:spPr>
          <a:xfrm>
            <a:off x="1343199" y="524530"/>
            <a:ext cx="645760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Contoh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Perilaku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Cerminan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Tawakal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FF7D2B-A639-24B4-653F-65AFCA67110A}"/>
              </a:ext>
            </a:extLst>
          </p:cNvPr>
          <p:cNvSpPr txBox="1"/>
          <p:nvPr/>
        </p:nvSpPr>
        <p:spPr>
          <a:xfrm>
            <a:off x="1524000" y="1452813"/>
            <a:ext cx="6276801" cy="2031325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menyerahkan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hasil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kepada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.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setelah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berikhtiar</a:t>
            </a:r>
            <a:endParaRPr lang="en-US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berdoa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agar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mendapat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terbaik</a:t>
            </a:r>
            <a:endParaRPr lang="en-US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gigih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dan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ulet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berusaha</a:t>
            </a:r>
            <a:endParaRPr lang="en-US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senantiasa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berprasangka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baik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terhadap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tidak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sombong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ketika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mendapat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diinginkan</a:t>
            </a:r>
            <a:endParaRPr lang="en-US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tidak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merasa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kesal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sedih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atau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putus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asa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apabila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tidak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mendapat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diinginkan</a:t>
            </a:r>
            <a:endParaRPr lang="en-US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C59921-7B4A-9E35-12CC-7347C1010DB5}"/>
              </a:ext>
            </a:extLst>
          </p:cNvPr>
          <p:cNvSpPr txBox="1"/>
          <p:nvPr/>
        </p:nvSpPr>
        <p:spPr>
          <a:xfrm>
            <a:off x="-166915" y="0"/>
            <a:ext cx="15385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rgbClr val="EFCACA"/>
                </a:solidFill>
              </a:rPr>
              <a:t>sumber</a:t>
            </a:r>
            <a:r>
              <a:rPr lang="en-US" sz="1000" dirty="0">
                <a:solidFill>
                  <a:srgbClr val="EFCACA"/>
                </a:solidFill>
              </a:rPr>
              <a:t>: pixabay.com</a:t>
            </a:r>
            <a:endParaRPr lang="en-ID" sz="1000" dirty="0">
              <a:solidFill>
                <a:srgbClr val="EFCA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4529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19F8AF9B-26C8-85F2-C697-38696E492280}"/>
              </a:ext>
            </a:extLst>
          </p:cNvPr>
          <p:cNvSpPr txBox="1"/>
          <p:nvPr/>
        </p:nvSpPr>
        <p:spPr>
          <a:xfrm>
            <a:off x="3207657" y="152046"/>
            <a:ext cx="272868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>
                <a:solidFill>
                  <a:srgbClr val="005C4A"/>
                </a:solidFill>
                <a:latin typeface="Candara" panose="020E0502030303020204" pitchFamily="34" charset="0"/>
              </a:rPr>
              <a:t>Peta </a:t>
            </a:r>
            <a:r>
              <a:rPr lang="en-US" sz="3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Konsep</a:t>
            </a:r>
            <a:endParaRPr lang="en-ID" sz="36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BCD5B7B-F773-064D-8FFB-CD6DD8151E7F}"/>
              </a:ext>
            </a:extLst>
          </p:cNvPr>
          <p:cNvGrpSpPr/>
          <p:nvPr/>
        </p:nvGrpSpPr>
        <p:grpSpPr>
          <a:xfrm>
            <a:off x="1148526" y="798377"/>
            <a:ext cx="6974607" cy="3873202"/>
            <a:chOff x="1148526" y="798377"/>
            <a:chExt cx="6974607" cy="3873202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DB0FDAD-E84E-3C2A-DACC-F91E6E6C69EA}"/>
                </a:ext>
              </a:extLst>
            </p:cNvPr>
            <p:cNvGrpSpPr/>
            <p:nvPr/>
          </p:nvGrpSpPr>
          <p:grpSpPr>
            <a:xfrm>
              <a:off x="2497638" y="1962150"/>
              <a:ext cx="4235266" cy="1600200"/>
              <a:chOff x="2497638" y="1962150"/>
              <a:chExt cx="4235266" cy="1600200"/>
            </a:xfrm>
          </p:grpSpPr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4A7CFB92-9E63-BAC9-2071-A5469EED664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42390" y="3167011"/>
                <a:ext cx="5810" cy="395339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E1C20A1C-DB6E-4877-4CAD-657410AF73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8144" y="1962150"/>
                <a:ext cx="852474" cy="0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860979ED-1A33-CA54-8394-9430B06436B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97638" y="2590751"/>
                <a:ext cx="1053495" cy="571728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53C559E3-5A4A-19F0-1EE5-8707A964B4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28385" y="1962150"/>
                <a:ext cx="852474" cy="0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679FEA01-3A64-31BA-7036-E445BA2F0F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679409" y="2529524"/>
                <a:ext cx="1053495" cy="571728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0BABE5A-27C7-A026-D3DB-0B55DBE51829}"/>
                </a:ext>
              </a:extLst>
            </p:cNvPr>
            <p:cNvGrpSpPr/>
            <p:nvPr/>
          </p:nvGrpSpPr>
          <p:grpSpPr>
            <a:xfrm>
              <a:off x="3414703" y="798377"/>
              <a:ext cx="2370263" cy="2370262"/>
              <a:chOff x="4386736" y="1161133"/>
              <a:chExt cx="3396347" cy="3396347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6E4D6C40-5814-60FB-43F0-FDC3AB4D174D}"/>
                  </a:ext>
                </a:extLst>
              </p:cNvPr>
              <p:cNvSpPr/>
              <p:nvPr/>
            </p:nvSpPr>
            <p:spPr>
              <a:xfrm>
                <a:off x="4386736" y="1161133"/>
                <a:ext cx="3396347" cy="3396347"/>
              </a:xfrm>
              <a:prstGeom prst="ellipse">
                <a:avLst/>
              </a:prstGeom>
              <a:solidFill>
                <a:schemeClr val="bg1"/>
              </a:solidFill>
              <a:ln w="101600" cmpd="thickThin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40" name="TextBox 39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C1079CDF-8932-5599-5575-71F9B3D089C7}"/>
                  </a:ext>
                </a:extLst>
              </p:cNvPr>
              <p:cNvSpPr txBox="1"/>
              <p:nvPr/>
            </p:nvSpPr>
            <p:spPr>
              <a:xfrm>
                <a:off x="4582226" y="2064394"/>
                <a:ext cx="3065184" cy="1719951"/>
              </a:xfrm>
              <a:prstGeom prst="rect">
                <a:avLst/>
              </a:prstGeom>
              <a:noFill/>
              <a:ln w="76200"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Peran </a:t>
                </a:r>
                <a:r>
                  <a:rPr lang="en-US" sz="1800" b="1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</a:t>
                </a:r>
                <a:r>
                  <a:rPr lang="en-ID" sz="1800" b="1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ahabbah</a:t>
                </a:r>
                <a:r>
                  <a:rPr lang="en-ID" sz="1800" b="1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ID" sz="1800" b="1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Khauf</a:t>
                </a:r>
                <a:r>
                  <a:rPr lang="en-ID" sz="1800" b="1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Raja’, </a:t>
                </a:r>
                <a:r>
                  <a:rPr lang="en-ID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dan </a:t>
                </a:r>
                <a:r>
                  <a:rPr lang="en-ID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Tawakal</a:t>
                </a:r>
                <a:r>
                  <a:rPr lang="en-ID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r>
                  <a:rPr lang="en-ID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Menata</a:t>
                </a:r>
                <a:r>
                  <a:rPr lang="en-ID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Kehidupan</a:t>
                </a:r>
                <a:endParaRPr lang="en-ID" b="1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1D47189-A1E1-D39D-D97F-697B7C3C21A1}"/>
                </a:ext>
              </a:extLst>
            </p:cNvPr>
            <p:cNvGrpSpPr/>
            <p:nvPr/>
          </p:nvGrpSpPr>
          <p:grpSpPr>
            <a:xfrm>
              <a:off x="1148526" y="1405689"/>
              <a:ext cx="6974607" cy="3265890"/>
              <a:chOff x="1148526" y="1405689"/>
              <a:chExt cx="6974607" cy="3265890"/>
            </a:xfrm>
          </p:grpSpPr>
          <p:sp>
            <p:nvSpPr>
              <p:cNvPr id="27" name="Rectangle: Rounded Corners 2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5FF65013-1B09-509A-EAEC-E678C674384D}"/>
                  </a:ext>
                </a:extLst>
              </p:cNvPr>
              <p:cNvSpPr/>
              <p:nvPr/>
            </p:nvSpPr>
            <p:spPr>
              <a:xfrm>
                <a:off x="6680859" y="1405689"/>
                <a:ext cx="1442274" cy="103866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sz="1600" b="1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Khauf</a:t>
                </a:r>
                <a:endParaRPr lang="en-ID" sz="1600" dirty="0"/>
              </a:p>
            </p:txBody>
          </p:sp>
          <p:sp>
            <p:nvSpPr>
              <p:cNvPr id="28" name="Rectangle: Rounded Corners 27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E62EF53A-2EF1-27E8-8513-8887D98FF9D9}"/>
                  </a:ext>
                </a:extLst>
              </p:cNvPr>
              <p:cNvSpPr/>
              <p:nvPr/>
            </p:nvSpPr>
            <p:spPr>
              <a:xfrm>
                <a:off x="1148526" y="1428750"/>
                <a:ext cx="1442274" cy="103866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</a:t>
                </a:r>
                <a:r>
                  <a:rPr lang="en-ID" sz="1600" b="1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ahabbah</a:t>
                </a:r>
                <a:endParaRPr lang="en-ID" sz="1600" dirty="0"/>
              </a:p>
            </p:txBody>
          </p:sp>
          <p:sp>
            <p:nvSpPr>
              <p:cNvPr id="29" name="Rectangle: Rounded Corners 28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1D003479-E4C1-0D27-83C4-FCC9EFD9F89B}"/>
                  </a:ext>
                </a:extLst>
              </p:cNvPr>
              <p:cNvSpPr/>
              <p:nvPr/>
            </p:nvSpPr>
            <p:spPr>
              <a:xfrm>
                <a:off x="1834326" y="3105150"/>
                <a:ext cx="1442274" cy="858528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sz="1600" b="1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Raja’</a:t>
                </a:r>
                <a:endParaRPr lang="en-ID" sz="1600" dirty="0"/>
              </a:p>
            </p:txBody>
          </p:sp>
          <p:sp>
            <p:nvSpPr>
              <p:cNvPr id="30" name="Rectangle: Rounded Corners 29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D191CAE0-572D-54FF-9403-1948C123A1F7}"/>
                  </a:ext>
                </a:extLst>
              </p:cNvPr>
              <p:cNvSpPr/>
              <p:nvPr/>
            </p:nvSpPr>
            <p:spPr>
              <a:xfrm>
                <a:off x="3660357" y="3537086"/>
                <a:ext cx="1981212" cy="1134493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Integrasi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antara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Mahabbah</a:t>
                </a:r>
                <a:r>
                  <a:rPr lang="en-ID" sz="1600" b="1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ID" sz="1600" b="1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Khauf</a:t>
                </a:r>
                <a:r>
                  <a:rPr lang="en-ID" sz="1600" b="1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dan </a:t>
                </a:r>
                <a:r>
                  <a:rPr lang="en-ID" sz="1600" b="1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Raja’</a:t>
                </a:r>
                <a:endParaRPr lang="en-ID" sz="1600" dirty="0"/>
              </a:p>
            </p:txBody>
          </p:sp>
          <p:sp>
            <p:nvSpPr>
              <p:cNvPr id="38" name="Rectangle: Rounded Corners 37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DC39F848-D4C7-8077-81B2-2ACDA10F5CBD}"/>
                  </a:ext>
                </a:extLst>
              </p:cNvPr>
              <p:cNvSpPr/>
              <p:nvPr/>
            </p:nvSpPr>
            <p:spPr>
              <a:xfrm>
                <a:off x="6025326" y="3105150"/>
                <a:ext cx="1442274" cy="858528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Tawakal</a:t>
                </a:r>
                <a:endParaRPr lang="en-ID" sz="16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50138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3C9469-E8DB-A285-F59B-19F3B44C07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3877052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79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BDF6C1D8-943E-68E5-80C2-F89B16002CC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347" y="2266950"/>
            <a:ext cx="3581400" cy="18074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5839-CB07-E7CC-8832-5765057E263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13781"/>
            <a:ext cx="3581400" cy="1807437"/>
          </a:xfrm>
          <a:prstGeom prst="rect">
            <a:avLst/>
          </a:prstGeom>
        </p:spPr>
      </p:pic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E4E8057B-3B1E-96A0-C7FC-C1DA2E915E36}"/>
              </a:ext>
            </a:extLst>
          </p:cNvPr>
          <p:cNvSpPr/>
          <p:nvPr/>
        </p:nvSpPr>
        <p:spPr>
          <a:xfrm>
            <a:off x="2789300" y="440532"/>
            <a:ext cx="35654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Pengertian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Mahabbah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34904A-E9C4-965E-EF6D-6DE44DEADFB9}"/>
              </a:ext>
            </a:extLst>
          </p:cNvPr>
          <p:cNvSpPr txBox="1"/>
          <p:nvPr/>
        </p:nvSpPr>
        <p:spPr>
          <a:xfrm>
            <a:off x="759251" y="1399222"/>
            <a:ext cx="35179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Pandangan</a:t>
            </a:r>
            <a:r>
              <a:rPr lang="en-US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sufi</a:t>
            </a:r>
            <a:r>
              <a:rPr lang="en-US" b="1" dirty="0">
                <a:solidFill>
                  <a:srgbClr val="005C4A"/>
                </a:solidFill>
                <a:latin typeface="Candara" panose="020E0502030303020204" pitchFamily="34" charset="0"/>
              </a:rPr>
              <a:t>:</a:t>
            </a:r>
          </a:p>
          <a:p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mencintai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.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atau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patuh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kepada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.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sekaligus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membenci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melawan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kepada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-Nya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7859FE-D142-815F-A4C5-0E4DF863A462}"/>
              </a:ext>
            </a:extLst>
          </p:cNvPr>
          <p:cNvSpPr txBox="1"/>
          <p:nvPr/>
        </p:nvSpPr>
        <p:spPr>
          <a:xfrm>
            <a:off x="4406825" y="2673790"/>
            <a:ext cx="3517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62109"/>
                </a:solidFill>
                <a:latin typeface="Candara" panose="020E0502030303020204" pitchFamily="34" charset="0"/>
              </a:rPr>
              <a:t>Orang yang </a:t>
            </a:r>
            <a:r>
              <a:rPr lang="en-US" dirty="0" err="1">
                <a:solidFill>
                  <a:srgbClr val="162109"/>
                </a:solidFill>
                <a:latin typeface="Candara" panose="020E0502030303020204" pitchFamily="34" charset="0"/>
              </a:rPr>
              <a:t>mencintai</a:t>
            </a:r>
            <a:r>
              <a:rPr lang="en-US" dirty="0">
                <a:solidFill>
                  <a:srgbClr val="162109"/>
                </a:solidFill>
                <a:latin typeface="Candara" panose="020E0502030303020204" pitchFamily="34" charset="0"/>
              </a:rPr>
              <a:t> Allah </a:t>
            </a:r>
            <a:r>
              <a:rPr lang="en-US" dirty="0" err="1">
                <a:solidFill>
                  <a:srgbClr val="162109"/>
                </a:solidFill>
                <a:latin typeface="Candara" panose="020E0502030303020204" pitchFamily="34" charset="0"/>
              </a:rPr>
              <a:t>Swt</a:t>
            </a:r>
            <a:r>
              <a:rPr lang="en-US" dirty="0">
                <a:solidFill>
                  <a:srgbClr val="162109"/>
                </a:solidFill>
                <a:latin typeface="Candara" panose="020E0502030303020204" pitchFamily="34" charset="0"/>
              </a:rPr>
              <a:t>. </a:t>
            </a:r>
            <a:r>
              <a:rPr lang="en-US" dirty="0" err="1">
                <a:solidFill>
                  <a:srgbClr val="162109"/>
                </a:solidFill>
                <a:latin typeface="Candara" panose="020E0502030303020204" pitchFamily="34" charset="0"/>
              </a:rPr>
              <a:t>hanya</a:t>
            </a:r>
            <a:r>
              <a:rPr lang="en-US" dirty="0">
                <a:solidFill>
                  <a:srgbClr val="162109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162109"/>
                </a:solidFill>
                <a:latin typeface="Candara" panose="020E0502030303020204" pitchFamily="34" charset="0"/>
              </a:rPr>
              <a:t>akan</a:t>
            </a:r>
            <a:r>
              <a:rPr lang="en-US" dirty="0">
                <a:solidFill>
                  <a:srgbClr val="162109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162109"/>
                </a:solidFill>
                <a:latin typeface="Candara" panose="020E0502030303020204" pitchFamily="34" charset="0"/>
              </a:rPr>
              <a:t>mengabdi</a:t>
            </a:r>
            <a:r>
              <a:rPr lang="en-US" dirty="0">
                <a:solidFill>
                  <a:srgbClr val="162109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162109"/>
                </a:solidFill>
                <a:latin typeface="Candara" panose="020E0502030303020204" pitchFamily="34" charset="0"/>
              </a:rPr>
              <a:t>kepada</a:t>
            </a:r>
            <a:r>
              <a:rPr lang="en-US" dirty="0">
                <a:solidFill>
                  <a:srgbClr val="162109"/>
                </a:solidFill>
                <a:latin typeface="Candara" panose="020E0502030303020204" pitchFamily="34" charset="0"/>
              </a:rPr>
              <a:t>-Nya dan </a:t>
            </a:r>
            <a:r>
              <a:rPr lang="en-US" dirty="0" err="1">
                <a:solidFill>
                  <a:srgbClr val="162109"/>
                </a:solidFill>
                <a:latin typeface="Candara" panose="020E0502030303020204" pitchFamily="34" charset="0"/>
              </a:rPr>
              <a:t>tidak</a:t>
            </a:r>
            <a:r>
              <a:rPr lang="en-US" dirty="0">
                <a:solidFill>
                  <a:srgbClr val="162109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162109"/>
                </a:solidFill>
                <a:latin typeface="Candara" panose="020E0502030303020204" pitchFamily="34" charset="0"/>
              </a:rPr>
              <a:t>akan</a:t>
            </a:r>
            <a:r>
              <a:rPr lang="en-US" dirty="0">
                <a:solidFill>
                  <a:srgbClr val="162109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162109"/>
                </a:solidFill>
                <a:latin typeface="Candara" panose="020E0502030303020204" pitchFamily="34" charset="0"/>
              </a:rPr>
              <a:t>pernah</a:t>
            </a:r>
            <a:r>
              <a:rPr lang="en-US" dirty="0">
                <a:solidFill>
                  <a:srgbClr val="162109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162109"/>
                </a:solidFill>
                <a:latin typeface="Candara" panose="020E0502030303020204" pitchFamily="34" charset="0"/>
              </a:rPr>
              <a:t>mengabdi</a:t>
            </a:r>
            <a:r>
              <a:rPr lang="en-US" dirty="0">
                <a:solidFill>
                  <a:srgbClr val="162109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162109"/>
                </a:solidFill>
                <a:latin typeface="Candara" panose="020E0502030303020204" pitchFamily="34" charset="0"/>
              </a:rPr>
              <a:t>kepada</a:t>
            </a:r>
            <a:r>
              <a:rPr lang="en-US" dirty="0">
                <a:solidFill>
                  <a:srgbClr val="162109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162109"/>
                </a:solidFill>
                <a:latin typeface="Candara" panose="020E0502030303020204" pitchFamily="34" charset="0"/>
              </a:rPr>
              <a:t>selain</a:t>
            </a:r>
            <a:r>
              <a:rPr lang="en-US" dirty="0">
                <a:solidFill>
                  <a:srgbClr val="162109"/>
                </a:solidFill>
                <a:latin typeface="Candara" panose="020E0502030303020204" pitchFamily="34" charset="0"/>
              </a:rPr>
              <a:t>-Nya.</a:t>
            </a:r>
          </a:p>
        </p:txBody>
      </p:sp>
    </p:spTree>
    <p:extLst>
      <p:ext uri="{BB962C8B-B14F-4D97-AF65-F5344CB8AC3E}">
        <p14:creationId xmlns:p14="http://schemas.microsoft.com/office/powerpoint/2010/main" val="1997333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4000" t="7000" r="5000" b="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E4E8057B-3B1E-96A0-C7FC-C1DA2E915E36}"/>
              </a:ext>
            </a:extLst>
          </p:cNvPr>
          <p:cNvSpPr/>
          <p:nvPr/>
        </p:nvSpPr>
        <p:spPr>
          <a:xfrm>
            <a:off x="2789300" y="440532"/>
            <a:ext cx="39244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Dalil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tentang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Mahabbah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786A5E-B307-85C1-EAA3-0DD9C1C03354}"/>
              </a:ext>
            </a:extLst>
          </p:cNvPr>
          <p:cNvSpPr txBox="1"/>
          <p:nvPr/>
        </p:nvSpPr>
        <p:spPr>
          <a:xfrm>
            <a:off x="685800" y="957538"/>
            <a:ext cx="7619999" cy="1842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ar-SA" sz="2600" b="0" i="0" dirty="0">
                <a:solidFill>
                  <a:srgbClr val="162109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وَمِنَ النَّاسِ مَنْ يَّتَّخِذُ مِنْ دُوْنِ اللّٰهِ اَنْدَادًا يُّحِبُّوْنَهُمْ كَحُبِّ اللّٰهِ ۗ وَالَّذِيْنَ اٰمَنُوْٓا اَشَدُّ حُبًّا لِّلّٰهِ ۙ وَلَوْ يَرَى الَّذِيْنَ ظَلَمُوْٓا اِذْ يَرَوْنَ الْعَذَابَۙ اَنَّ الْقُوَّةَ لِلّٰهِ جَمِيْعًا ۙ وَّاَنَّ اللّٰهَ شَدِيْدُ الْعَذَابِ ﴿</a:t>
            </a:r>
            <a:r>
              <a:rPr lang="ar-SA" sz="2600" b="0" i="0" u="none" strike="noStrike" dirty="0">
                <a:solidFill>
                  <a:srgbClr val="162109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البقرة: </a:t>
            </a:r>
            <a:r>
              <a:rPr lang="ar-SA" sz="2600" b="0" i="0" dirty="0">
                <a:solidFill>
                  <a:srgbClr val="162109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١٦٥﴾</a:t>
            </a:r>
            <a:endParaRPr lang="en-ID" sz="2600" dirty="0">
              <a:solidFill>
                <a:srgbClr val="162109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29938A-A9DE-3E60-5334-600CB78A3100}"/>
              </a:ext>
            </a:extLst>
          </p:cNvPr>
          <p:cNvSpPr txBox="1"/>
          <p:nvPr/>
        </p:nvSpPr>
        <p:spPr>
          <a:xfrm>
            <a:off x="685800" y="2738557"/>
            <a:ext cx="76200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17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Di antara manusia ada yang menjadikan (sesuatu) selain Allah sebagai tandingan-tandingan (bagi-Nya) yang mereka cintai seperti mencintai Allah. Adapun orang-orang yang beriman sangat kuat cinta mereka kepada Allah. Sekiranya orang-orang yang berbuat zalim itu melihat, ketika mereka melihat azab (pada hari Kiamat), bahwa kekuatan itu semuanya milik Allah dan bahwa Allah sangat keras azab-Nya, (niscaya mereka menyesal).</a:t>
            </a:r>
            <a:r>
              <a:rPr lang="en-US" sz="17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US" sz="17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(Q.S. Al-Baqarah/2: 165)</a:t>
            </a:r>
            <a:endParaRPr lang="en-ID" sz="1700" b="1" dirty="0">
              <a:solidFill>
                <a:srgbClr val="005C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86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4F6476C-5B2C-14D5-24FF-FE6D6F832D1F}"/>
              </a:ext>
            </a:extLst>
          </p:cNvPr>
          <p:cNvGrpSpPr/>
          <p:nvPr/>
        </p:nvGrpSpPr>
        <p:grpSpPr>
          <a:xfrm>
            <a:off x="914400" y="209550"/>
            <a:ext cx="7619999" cy="4462029"/>
            <a:chOff x="2627745" y="-53898"/>
            <a:chExt cx="8128000" cy="5629038"/>
          </a:xfrm>
        </p:grpSpPr>
        <p:sp>
          <p:nvSpPr>
            <p:cNvPr id="6" name="Freeform: Shape 5">
              <a:hlinkClick r:id="rId3" action="ppaction://hlinksldjump"/>
              <a:extLst>
                <a:ext uri="{FF2B5EF4-FFF2-40B4-BE49-F238E27FC236}">
                  <a16:creationId xmlns:a16="http://schemas.microsoft.com/office/drawing/2014/main" id="{764E9338-575B-FB0D-CE09-99815C8AFCD7}"/>
                </a:ext>
              </a:extLst>
            </p:cNvPr>
            <p:cNvSpPr/>
            <p:nvPr/>
          </p:nvSpPr>
          <p:spPr>
            <a:xfrm>
              <a:off x="2627745" y="-53898"/>
              <a:ext cx="8128000" cy="982978"/>
            </a:xfrm>
            <a:custGeom>
              <a:avLst/>
              <a:gdLst>
                <a:gd name="connsiteX0" fmla="*/ 0 w 8128000"/>
                <a:gd name="connsiteY0" fmla="*/ 0 h 1625600"/>
                <a:gd name="connsiteX1" fmla="*/ 8128000 w 8128000"/>
                <a:gd name="connsiteY1" fmla="*/ 0 h 1625600"/>
                <a:gd name="connsiteX2" fmla="*/ 8128000 w 8128000"/>
                <a:gd name="connsiteY2" fmla="*/ 1625600 h 1625600"/>
                <a:gd name="connsiteX3" fmla="*/ 0 w 8128000"/>
                <a:gd name="connsiteY3" fmla="*/ 1625600 h 1625600"/>
                <a:gd name="connsiteX4" fmla="*/ 0 w 8128000"/>
                <a:gd name="connsiteY4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8000" h="1625600">
                  <a:moveTo>
                    <a:pt x="0" y="0"/>
                  </a:moveTo>
                  <a:lnTo>
                    <a:pt x="8128000" y="0"/>
                  </a:lnTo>
                  <a:lnTo>
                    <a:pt x="8128000" y="1625600"/>
                  </a:lnTo>
                  <a:lnTo>
                    <a:pt x="0" y="1625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>
              <a:solidFill>
                <a:srgbClr val="005C4A"/>
              </a:solidFill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Macam-Macam</a:t>
              </a:r>
              <a:r>
                <a:rPr lang="en-US" sz="2400" b="1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400" b="1" i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Mahabbah</a:t>
              </a:r>
              <a:endParaRPr lang="en-ID" sz="2400" b="1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DC6E27B-0E5C-C711-2872-45832B3A9C3A}"/>
                </a:ext>
              </a:extLst>
            </p:cNvPr>
            <p:cNvSpPr/>
            <p:nvPr/>
          </p:nvSpPr>
          <p:spPr>
            <a:xfrm>
              <a:off x="2627745" y="5112151"/>
              <a:ext cx="8128000" cy="462989"/>
            </a:xfrm>
            <a:prstGeom prst="rect">
              <a:avLst/>
            </a:prstGeom>
            <a:solidFill>
              <a:srgbClr val="EF5361"/>
            </a:solidFill>
            <a:ln w="19050">
              <a:solidFill>
                <a:srgbClr val="005C4A"/>
              </a:solidFill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1400" dirty="0" err="1">
                  <a:latin typeface="Candara" panose="020E0502030303020204" pitchFamily="34" charset="0"/>
                </a:rPr>
                <a:t>pembagian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i="1" dirty="0" err="1">
                  <a:latin typeface="Candara" panose="020E0502030303020204" pitchFamily="34" charset="0"/>
                </a:rPr>
                <a:t>mahabbah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menurut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pendapat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Ibnu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Taimiyah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61D47E1-B37A-DF4D-F48D-F84B8330AC2D}"/>
                </a:ext>
              </a:extLst>
            </p:cNvPr>
            <p:cNvSpPr/>
            <p:nvPr/>
          </p:nvSpPr>
          <p:spPr>
            <a:xfrm>
              <a:off x="2627745" y="929081"/>
              <a:ext cx="2706687" cy="4166906"/>
            </a:xfrm>
            <a:custGeom>
              <a:avLst/>
              <a:gdLst>
                <a:gd name="connsiteX0" fmla="*/ 0 w 2706687"/>
                <a:gd name="connsiteY0" fmla="*/ 0 h 3413760"/>
                <a:gd name="connsiteX1" fmla="*/ 2706687 w 2706687"/>
                <a:gd name="connsiteY1" fmla="*/ 0 h 3413760"/>
                <a:gd name="connsiteX2" fmla="*/ 2706687 w 2706687"/>
                <a:gd name="connsiteY2" fmla="*/ 3413760 h 3413760"/>
                <a:gd name="connsiteX3" fmla="*/ 0 w 2706687"/>
                <a:gd name="connsiteY3" fmla="*/ 3413760 h 3413760"/>
                <a:gd name="connsiteX4" fmla="*/ 0 w 2706687"/>
                <a:gd name="connsiteY4" fmla="*/ 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687" h="3413760">
                  <a:moveTo>
                    <a:pt x="0" y="0"/>
                  </a:moveTo>
                  <a:lnTo>
                    <a:pt x="2706687" y="0"/>
                  </a:lnTo>
                  <a:lnTo>
                    <a:pt x="2706687" y="3413760"/>
                  </a:lnTo>
                  <a:lnTo>
                    <a:pt x="0" y="341376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800" kern="120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75AA01F-AF4A-09CF-6E08-35DA6A3C66F3}"/>
                </a:ext>
              </a:extLst>
            </p:cNvPr>
            <p:cNvSpPr/>
            <p:nvPr/>
          </p:nvSpPr>
          <p:spPr>
            <a:xfrm>
              <a:off x="5331484" y="929081"/>
              <a:ext cx="2706687" cy="4166906"/>
            </a:xfrm>
            <a:custGeom>
              <a:avLst/>
              <a:gdLst>
                <a:gd name="connsiteX0" fmla="*/ 0 w 2706687"/>
                <a:gd name="connsiteY0" fmla="*/ 0 h 3413760"/>
                <a:gd name="connsiteX1" fmla="*/ 2706687 w 2706687"/>
                <a:gd name="connsiteY1" fmla="*/ 0 h 3413760"/>
                <a:gd name="connsiteX2" fmla="*/ 2706687 w 2706687"/>
                <a:gd name="connsiteY2" fmla="*/ 3413760 h 3413760"/>
                <a:gd name="connsiteX3" fmla="*/ 0 w 2706687"/>
                <a:gd name="connsiteY3" fmla="*/ 3413760 h 3413760"/>
                <a:gd name="connsiteX4" fmla="*/ 0 w 2706687"/>
                <a:gd name="connsiteY4" fmla="*/ 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687" h="3413760">
                  <a:moveTo>
                    <a:pt x="0" y="0"/>
                  </a:moveTo>
                  <a:lnTo>
                    <a:pt x="2706687" y="0"/>
                  </a:lnTo>
                  <a:lnTo>
                    <a:pt x="2706687" y="3413760"/>
                  </a:lnTo>
                  <a:lnTo>
                    <a:pt x="0" y="341376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800" kern="120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1DDD377-4284-8776-243B-E849CA39E535}"/>
                </a:ext>
              </a:extLst>
            </p:cNvPr>
            <p:cNvSpPr/>
            <p:nvPr/>
          </p:nvSpPr>
          <p:spPr>
            <a:xfrm>
              <a:off x="8038171" y="929081"/>
              <a:ext cx="2706687" cy="4166906"/>
            </a:xfrm>
            <a:custGeom>
              <a:avLst/>
              <a:gdLst>
                <a:gd name="connsiteX0" fmla="*/ 0 w 2706687"/>
                <a:gd name="connsiteY0" fmla="*/ 0 h 3413760"/>
                <a:gd name="connsiteX1" fmla="*/ 2706687 w 2706687"/>
                <a:gd name="connsiteY1" fmla="*/ 0 h 3413760"/>
                <a:gd name="connsiteX2" fmla="*/ 2706687 w 2706687"/>
                <a:gd name="connsiteY2" fmla="*/ 3413760 h 3413760"/>
                <a:gd name="connsiteX3" fmla="*/ 0 w 2706687"/>
                <a:gd name="connsiteY3" fmla="*/ 3413760 h 3413760"/>
                <a:gd name="connsiteX4" fmla="*/ 0 w 2706687"/>
                <a:gd name="connsiteY4" fmla="*/ 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687" h="3413760">
                  <a:moveTo>
                    <a:pt x="0" y="0"/>
                  </a:moveTo>
                  <a:lnTo>
                    <a:pt x="2706687" y="0"/>
                  </a:lnTo>
                  <a:lnTo>
                    <a:pt x="2706687" y="3413760"/>
                  </a:lnTo>
                  <a:lnTo>
                    <a:pt x="0" y="341376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800" kern="12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0E13127-1ED1-1646-EF5F-35AD03D410D8}"/>
                </a:ext>
              </a:extLst>
            </p:cNvPr>
            <p:cNvSpPr txBox="1"/>
            <p:nvPr/>
          </p:nvSpPr>
          <p:spPr>
            <a:xfrm>
              <a:off x="2669246" y="4319728"/>
              <a:ext cx="2706686" cy="6600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Mahabbah</a:t>
              </a:r>
              <a:r>
                <a:rPr lang="en-US" sz="1400" b="1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al-‘Ibadah</a:t>
              </a:r>
            </a:p>
            <a:p>
              <a:pPr algn="ctr"/>
              <a:r>
                <a:rPr lang="en-US" sz="1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(</a:t>
              </a:r>
              <a:r>
                <a:rPr lang="en-US" sz="1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cinta</a:t>
              </a:r>
              <a:r>
                <a:rPr lang="en-US" sz="1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sebagai</a:t>
              </a:r>
              <a:r>
                <a:rPr lang="en-US" sz="1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Ibadah)</a:t>
              </a:r>
              <a:endParaRPr lang="en-ID" sz="1400" b="1" dirty="0">
                <a:solidFill>
                  <a:srgbClr val="005C4A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E9C4157-D9FF-A5B2-5708-756B9759E9E0}"/>
                </a:ext>
              </a:extLst>
            </p:cNvPr>
            <p:cNvSpPr txBox="1"/>
            <p:nvPr/>
          </p:nvSpPr>
          <p:spPr>
            <a:xfrm>
              <a:off x="5347128" y="4319728"/>
              <a:ext cx="2706686" cy="6600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Mahabbatullah</a:t>
              </a:r>
              <a:endParaRPr lang="en-US" sz="1400" b="1" i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algn="ctr"/>
              <a:r>
                <a:rPr lang="en-US" sz="1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(</a:t>
              </a:r>
              <a:r>
                <a:rPr lang="en-US" sz="1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mencintai</a:t>
              </a:r>
              <a:r>
                <a:rPr lang="en-US" sz="1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.)</a:t>
              </a:r>
              <a:endParaRPr lang="en-ID" sz="1400" b="1" dirty="0">
                <a:solidFill>
                  <a:srgbClr val="005C4A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6E859E1-DDC9-0BEA-CAA1-335383B7E255}"/>
                </a:ext>
              </a:extLst>
            </p:cNvPr>
            <p:cNvSpPr txBox="1"/>
            <p:nvPr/>
          </p:nvSpPr>
          <p:spPr>
            <a:xfrm>
              <a:off x="7996895" y="4319728"/>
              <a:ext cx="2706686" cy="6600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Mahabbah</a:t>
              </a:r>
              <a:r>
                <a:rPr lang="en-US" sz="1400" b="1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b="1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aṭ-Ṭabī‘iyyah</a:t>
              </a:r>
              <a:endParaRPr lang="en-US" sz="1400" b="1" i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algn="ctr"/>
              <a:r>
                <a:rPr lang="en-US" sz="1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(</a:t>
              </a:r>
              <a:r>
                <a:rPr lang="en-US" sz="1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cinta</a:t>
              </a:r>
              <a:r>
                <a:rPr lang="en-US" sz="1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alamiah</a:t>
              </a:r>
              <a:r>
                <a:rPr lang="en-US" sz="1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/natural)</a:t>
              </a:r>
              <a:endParaRPr lang="en-ID" sz="1400" b="1" dirty="0">
                <a:solidFill>
                  <a:srgbClr val="005C4A"/>
                </a:solidFill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BDC8E5C-4443-7808-AD32-B162AA226F4B}"/>
                </a:ext>
              </a:extLst>
            </p:cNvPr>
            <p:cNvGrpSpPr/>
            <p:nvPr/>
          </p:nvGrpSpPr>
          <p:grpSpPr>
            <a:xfrm>
              <a:off x="2952865" y="1370072"/>
              <a:ext cx="2056886" cy="2407197"/>
              <a:chOff x="2952865" y="1370072"/>
              <a:chExt cx="2056886" cy="2407197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CE0661DC-6CF6-9100-A548-2F23DBCFDEE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1890"/>
              <a:stretch/>
            </p:blipFill>
            <p:spPr>
              <a:xfrm>
                <a:off x="2952865" y="1370072"/>
                <a:ext cx="2056886" cy="2399113"/>
              </a:xfrm>
              <a:prstGeom prst="ellipse">
                <a:avLst/>
              </a:prstGeom>
              <a:ln>
                <a:solidFill>
                  <a:srgbClr val="005C4A"/>
                </a:solidFill>
              </a:ln>
            </p:spPr>
          </p:pic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960F15D-0109-B92D-45D9-BCE144F92587}"/>
                  </a:ext>
                </a:extLst>
              </p:cNvPr>
              <p:cNvSpPr txBox="1"/>
              <p:nvPr/>
            </p:nvSpPr>
            <p:spPr>
              <a:xfrm>
                <a:off x="3183022" y="3181000"/>
                <a:ext cx="1538515" cy="5962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 err="1">
                    <a:solidFill>
                      <a:schemeClr val="bg1"/>
                    </a:solidFill>
                  </a:rPr>
                  <a:t>sumber</a:t>
                </a:r>
                <a:r>
                  <a:rPr lang="en-US" sz="1000" dirty="0">
                    <a:solidFill>
                      <a:schemeClr val="bg1"/>
                    </a:solidFill>
                  </a:rPr>
                  <a:t>: pexels.com</a:t>
                </a:r>
                <a:endParaRPr lang="en-ID" sz="1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8D3C3F5-2C38-2494-7C19-FD3C0E34C330}"/>
                </a:ext>
              </a:extLst>
            </p:cNvPr>
            <p:cNvGrpSpPr/>
            <p:nvPr/>
          </p:nvGrpSpPr>
          <p:grpSpPr>
            <a:xfrm>
              <a:off x="8336322" y="2501553"/>
              <a:ext cx="1590053" cy="1705934"/>
              <a:chOff x="8336322" y="2501553"/>
              <a:chExt cx="1590053" cy="1705934"/>
            </a:xfrm>
          </p:grpSpPr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F95DDDBF-9D08-01AF-7A2E-F93E57447D4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65" r="5833"/>
              <a:stretch/>
            </p:blipFill>
            <p:spPr>
              <a:xfrm>
                <a:off x="8396592" y="2501553"/>
                <a:ext cx="1529783" cy="1705934"/>
              </a:xfrm>
              <a:prstGeom prst="ellipse">
                <a:avLst/>
              </a:prstGeom>
              <a:ln>
                <a:solidFill>
                  <a:srgbClr val="005C4A"/>
                </a:solidFill>
              </a:ln>
            </p:spPr>
          </p:pic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DF95D89-9EB8-060B-1FDE-6194248118FF}"/>
                  </a:ext>
                </a:extLst>
              </p:cNvPr>
              <p:cNvSpPr txBox="1"/>
              <p:nvPr/>
            </p:nvSpPr>
            <p:spPr>
              <a:xfrm>
                <a:off x="8336322" y="3650827"/>
                <a:ext cx="1538515" cy="5504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 err="1">
                    <a:solidFill>
                      <a:schemeClr val="bg1"/>
                    </a:solidFill>
                  </a:rPr>
                  <a:t>sumber</a:t>
                </a:r>
                <a:r>
                  <a:rPr lang="en-US" sz="900" dirty="0">
                    <a:solidFill>
                      <a:schemeClr val="bg1"/>
                    </a:solidFill>
                  </a:rPr>
                  <a:t>: pixabay.com</a:t>
                </a:r>
                <a:endParaRPr lang="en-ID" sz="9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5D1E89E-85C3-F30A-666C-CCB34A0CE996}"/>
                </a:ext>
              </a:extLst>
            </p:cNvPr>
            <p:cNvGrpSpPr/>
            <p:nvPr/>
          </p:nvGrpSpPr>
          <p:grpSpPr>
            <a:xfrm>
              <a:off x="8699141" y="1088894"/>
              <a:ext cx="1631031" cy="1735920"/>
              <a:chOff x="8699141" y="1088894"/>
              <a:chExt cx="1631031" cy="1735920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F03EC414-5584-5886-2278-D6C5ACDCAC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9788"/>
              <a:stretch/>
            </p:blipFill>
            <p:spPr>
              <a:xfrm>
                <a:off x="8791657" y="1088894"/>
                <a:ext cx="1538515" cy="1735920"/>
              </a:xfrm>
              <a:prstGeom prst="ellipse">
                <a:avLst/>
              </a:prstGeom>
              <a:ln>
                <a:solidFill>
                  <a:srgbClr val="005C4A"/>
                </a:solidFill>
              </a:ln>
            </p:spPr>
          </p:pic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017520F-68A5-4151-507F-CA2188250DC7}"/>
                  </a:ext>
                </a:extLst>
              </p:cNvPr>
              <p:cNvSpPr txBox="1"/>
              <p:nvPr/>
            </p:nvSpPr>
            <p:spPr>
              <a:xfrm>
                <a:off x="8699141" y="2201662"/>
                <a:ext cx="1538514" cy="5504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 err="1">
                    <a:solidFill>
                      <a:schemeClr val="bg1"/>
                    </a:solidFill>
                  </a:rPr>
                  <a:t>sumber</a:t>
                </a:r>
                <a:r>
                  <a:rPr lang="en-US" sz="900" dirty="0">
                    <a:solidFill>
                      <a:schemeClr val="bg1"/>
                    </a:solidFill>
                  </a:rPr>
                  <a:t>: pexels.com</a:t>
                </a:r>
                <a:endParaRPr lang="en-ID" sz="9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F23508C-81CA-13EF-6400-07DBE41CE36E}"/>
                </a:ext>
              </a:extLst>
            </p:cNvPr>
            <p:cNvGrpSpPr/>
            <p:nvPr/>
          </p:nvGrpSpPr>
          <p:grpSpPr>
            <a:xfrm>
              <a:off x="5716385" y="1327012"/>
              <a:ext cx="2019238" cy="2416106"/>
              <a:chOff x="5716385" y="1327012"/>
              <a:chExt cx="2019238" cy="2416106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A79B6A4D-BAFC-39B9-0D03-051BD6C132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16385" y="1327012"/>
                <a:ext cx="2019238" cy="2416106"/>
              </a:xfrm>
              <a:prstGeom prst="ellipse">
                <a:avLst/>
              </a:prstGeom>
              <a:ln>
                <a:solidFill>
                  <a:srgbClr val="005C4A"/>
                </a:solidFill>
              </a:ln>
            </p:spPr>
          </p:pic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EEF4A16-FBF7-254E-E6D9-4D8C99EE1C88}"/>
                  </a:ext>
                </a:extLst>
              </p:cNvPr>
              <p:cNvSpPr txBox="1"/>
              <p:nvPr/>
            </p:nvSpPr>
            <p:spPr>
              <a:xfrm>
                <a:off x="5931212" y="3094911"/>
                <a:ext cx="1538516" cy="5962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 err="1">
                    <a:solidFill>
                      <a:srgbClr val="005C4A"/>
                    </a:solidFill>
                  </a:rPr>
                  <a:t>sumber</a:t>
                </a:r>
                <a:r>
                  <a:rPr lang="en-US" sz="1000" dirty="0">
                    <a:solidFill>
                      <a:srgbClr val="005C4A"/>
                    </a:solidFill>
                  </a:rPr>
                  <a:t>: freepik.com</a:t>
                </a:r>
                <a:endParaRPr lang="en-ID" sz="1000" dirty="0">
                  <a:solidFill>
                    <a:srgbClr val="005C4A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7662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hlinkClick r:id="rId3" action="ppaction://hlinksldjump"/>
            <a:extLst>
              <a:ext uri="{FF2B5EF4-FFF2-40B4-BE49-F238E27FC236}">
                <a16:creationId xmlns:a16="http://schemas.microsoft.com/office/drawing/2014/main" id="{40BBA6AA-FA46-23B2-29AB-69E54248547C}"/>
              </a:ext>
            </a:extLst>
          </p:cNvPr>
          <p:cNvSpPr txBox="1"/>
          <p:nvPr/>
        </p:nvSpPr>
        <p:spPr>
          <a:xfrm>
            <a:off x="304800" y="1885950"/>
            <a:ext cx="2064665" cy="8679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Hikmah </a:t>
            </a:r>
            <a:r>
              <a:rPr lang="en-US" sz="2800" b="1" i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Mahabbah</a:t>
            </a:r>
            <a:endParaRPr lang="en-ID" sz="2800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E0BBC3D-AB89-7E32-140F-D821AE9D06D0}"/>
              </a:ext>
            </a:extLst>
          </p:cNvPr>
          <p:cNvGrpSpPr/>
          <p:nvPr/>
        </p:nvGrpSpPr>
        <p:grpSpPr>
          <a:xfrm>
            <a:off x="-1853535" y="-182370"/>
            <a:ext cx="10591800" cy="5016057"/>
            <a:chOff x="-3444424" y="-703250"/>
            <a:chExt cx="16845893" cy="7977866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46B13B8-2AD3-13FC-F2A7-5922039427EC}"/>
                </a:ext>
              </a:extLst>
            </p:cNvPr>
            <p:cNvSpPr/>
            <p:nvPr/>
          </p:nvSpPr>
          <p:spPr>
            <a:xfrm>
              <a:off x="3463604" y="777478"/>
              <a:ext cx="9937865" cy="911944"/>
            </a:xfrm>
            <a:custGeom>
              <a:avLst/>
              <a:gdLst>
                <a:gd name="connsiteX0" fmla="*/ 0 w 7456818"/>
                <a:gd name="connsiteY0" fmla="*/ 0 h 911944"/>
                <a:gd name="connsiteX1" fmla="*/ 7456818 w 7456818"/>
                <a:gd name="connsiteY1" fmla="*/ 0 h 911944"/>
                <a:gd name="connsiteX2" fmla="*/ 7456818 w 7456818"/>
                <a:gd name="connsiteY2" fmla="*/ 911944 h 911944"/>
                <a:gd name="connsiteX3" fmla="*/ 0 w 7456818"/>
                <a:gd name="connsiteY3" fmla="*/ 911944 h 911944"/>
                <a:gd name="connsiteX4" fmla="*/ 0 w 7456818"/>
                <a:gd name="connsiteY4" fmla="*/ 0 h 9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6818" h="911944">
                  <a:moveTo>
                    <a:pt x="0" y="0"/>
                  </a:moveTo>
                  <a:lnTo>
                    <a:pt x="7456818" y="0"/>
                  </a:lnTo>
                  <a:lnTo>
                    <a:pt x="7456818" y="911944"/>
                  </a:lnTo>
                  <a:lnTo>
                    <a:pt x="0" y="91194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3856" tIns="50800" rIns="50800" bIns="50800" numCol="1" spcCol="1270" anchor="ctr" anchorCtr="0">
              <a:noAutofit/>
            </a:bodyPr>
            <a:lstStyle/>
            <a:p>
              <a:pPr marL="0" lvl="0" indent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dasar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jiwa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ruh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(tauhid)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B2CCB13-F9AD-B7DF-CC2C-222E3CFEB89D}"/>
                </a:ext>
              </a:extLst>
            </p:cNvPr>
            <p:cNvSpPr/>
            <p:nvPr/>
          </p:nvSpPr>
          <p:spPr>
            <a:xfrm>
              <a:off x="3995405" y="2145633"/>
              <a:ext cx="9217176" cy="911944"/>
            </a:xfrm>
            <a:custGeom>
              <a:avLst/>
              <a:gdLst>
                <a:gd name="connsiteX0" fmla="*/ 0 w 6916052"/>
                <a:gd name="connsiteY0" fmla="*/ 0 h 911944"/>
                <a:gd name="connsiteX1" fmla="*/ 6916052 w 6916052"/>
                <a:gd name="connsiteY1" fmla="*/ 0 h 911944"/>
                <a:gd name="connsiteX2" fmla="*/ 6916052 w 6916052"/>
                <a:gd name="connsiteY2" fmla="*/ 911944 h 911944"/>
                <a:gd name="connsiteX3" fmla="*/ 0 w 6916052"/>
                <a:gd name="connsiteY3" fmla="*/ 911944 h 911944"/>
                <a:gd name="connsiteX4" fmla="*/ 0 w 6916052"/>
                <a:gd name="connsiteY4" fmla="*/ 0 h 9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6052" h="911944">
                  <a:moveTo>
                    <a:pt x="0" y="0"/>
                  </a:moveTo>
                  <a:lnTo>
                    <a:pt x="6916052" y="0"/>
                  </a:lnTo>
                  <a:lnTo>
                    <a:pt x="6916052" y="911944"/>
                  </a:lnTo>
                  <a:lnTo>
                    <a:pt x="0" y="91194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3856" tIns="50800" rIns="50800" bIns="50800" numCol="1" spcCol="1270" anchor="ctr" anchorCtr="0">
              <a:noAutofit/>
            </a:bodyPr>
            <a:lstStyle/>
            <a:p>
              <a:pPr marL="0" lvl="0" indent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pendorong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kuat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meninggalkan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maksiat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5336610-9502-0E3C-A88F-009076F014EC}"/>
                </a:ext>
              </a:extLst>
            </p:cNvPr>
            <p:cNvSpPr/>
            <p:nvPr/>
          </p:nvSpPr>
          <p:spPr>
            <a:xfrm>
              <a:off x="3995405" y="3513787"/>
              <a:ext cx="9217176" cy="911944"/>
            </a:xfrm>
            <a:custGeom>
              <a:avLst/>
              <a:gdLst>
                <a:gd name="connsiteX0" fmla="*/ 0 w 6916052"/>
                <a:gd name="connsiteY0" fmla="*/ 0 h 911944"/>
                <a:gd name="connsiteX1" fmla="*/ 6916052 w 6916052"/>
                <a:gd name="connsiteY1" fmla="*/ 0 h 911944"/>
                <a:gd name="connsiteX2" fmla="*/ 6916052 w 6916052"/>
                <a:gd name="connsiteY2" fmla="*/ 911944 h 911944"/>
                <a:gd name="connsiteX3" fmla="*/ 0 w 6916052"/>
                <a:gd name="connsiteY3" fmla="*/ 911944 h 911944"/>
                <a:gd name="connsiteX4" fmla="*/ 0 w 6916052"/>
                <a:gd name="connsiteY4" fmla="*/ 0 h 9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6052" h="911944">
                  <a:moveTo>
                    <a:pt x="0" y="0"/>
                  </a:moveTo>
                  <a:lnTo>
                    <a:pt x="6916052" y="0"/>
                  </a:lnTo>
                  <a:lnTo>
                    <a:pt x="6916052" y="911944"/>
                  </a:lnTo>
                  <a:lnTo>
                    <a:pt x="0" y="91194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3856" tIns="50800" rIns="50800" bIns="50800" numCol="1" spcCol="1270" anchor="ctr" anchorCtr="0">
              <a:noAutofit/>
            </a:bodyPr>
            <a:lstStyle/>
            <a:p>
              <a:pPr marL="0" lvl="0" indent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menghilangkan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keraguan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70A1B27E-2F06-91AB-C71E-028DE7BE5DA3}"/>
                </a:ext>
              </a:extLst>
            </p:cNvPr>
            <p:cNvGrpSpPr/>
            <p:nvPr/>
          </p:nvGrpSpPr>
          <p:grpSpPr>
            <a:xfrm>
              <a:off x="-3444424" y="-703250"/>
              <a:ext cx="8466904" cy="7977866"/>
              <a:chOff x="-3435461" y="-703724"/>
              <a:chExt cx="8466904" cy="7977866"/>
            </a:xfrm>
          </p:grpSpPr>
          <p:sp>
            <p:nvSpPr>
              <p:cNvPr id="36" name="Block Arc 35">
                <a:extLst>
                  <a:ext uri="{FF2B5EF4-FFF2-40B4-BE49-F238E27FC236}">
                    <a16:creationId xmlns:a16="http://schemas.microsoft.com/office/drawing/2014/main" id="{37F7C762-8859-1661-57CB-FD90761EFFED}"/>
                  </a:ext>
                </a:extLst>
              </p:cNvPr>
              <p:cNvSpPr/>
              <p:nvPr/>
            </p:nvSpPr>
            <p:spPr>
              <a:xfrm>
                <a:off x="-3435461" y="-703724"/>
                <a:ext cx="7977866" cy="7977866"/>
              </a:xfrm>
              <a:prstGeom prst="blockArc">
                <a:avLst>
                  <a:gd name="adj1" fmla="val 18900000"/>
                  <a:gd name="adj2" fmla="val 2700000"/>
                  <a:gd name="adj3" fmla="val 271"/>
                </a:avLst>
              </a:prstGeom>
              <a:solidFill>
                <a:srgbClr val="005C4A"/>
              </a:solidFill>
              <a:ln w="76200">
                <a:solidFill>
                  <a:srgbClr val="005C4A"/>
                </a:solidFill>
              </a:ln>
            </p:spPr>
            <p:style>
              <a:lnRef idx="2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04EE71E3-A5A6-F7C0-D8EE-AC5D94DADE42}"/>
                  </a:ext>
                </a:extLst>
              </p:cNvPr>
              <p:cNvSpPr/>
              <p:nvPr/>
            </p:nvSpPr>
            <p:spPr>
              <a:xfrm>
                <a:off x="3368674" y="663943"/>
                <a:ext cx="1139930" cy="1139930"/>
              </a:xfrm>
              <a:prstGeom prst="ellipse">
                <a:avLst/>
              </a:prstGeom>
              <a:solidFill>
                <a:srgbClr val="EF5361"/>
              </a:solidFill>
              <a:ln>
                <a:solidFill>
                  <a:srgbClr val="005C4A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1</a:t>
                </a:r>
                <a:endParaRPr lang="en-ID" sz="3200" b="1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7279A67C-0C70-B46F-2156-F9FD670881F4}"/>
                  </a:ext>
                </a:extLst>
              </p:cNvPr>
              <p:cNvSpPr/>
              <p:nvPr/>
            </p:nvSpPr>
            <p:spPr>
              <a:xfrm>
                <a:off x="3891513" y="2032097"/>
                <a:ext cx="1139930" cy="1139930"/>
              </a:xfrm>
              <a:prstGeom prst="ellipse">
                <a:avLst/>
              </a:prstGeom>
              <a:solidFill>
                <a:srgbClr val="EF5361"/>
              </a:solidFill>
              <a:ln>
                <a:solidFill>
                  <a:srgbClr val="005C4A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2</a:t>
                </a:r>
                <a:endParaRPr lang="en-ID" sz="3200" b="1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9BC71788-9D42-9A9E-942E-E55E6F1D59FE}"/>
                  </a:ext>
                </a:extLst>
              </p:cNvPr>
              <p:cNvSpPr/>
              <p:nvPr/>
            </p:nvSpPr>
            <p:spPr>
              <a:xfrm>
                <a:off x="3887535" y="3429000"/>
                <a:ext cx="1139930" cy="1139930"/>
              </a:xfrm>
              <a:prstGeom prst="ellipse">
                <a:avLst/>
              </a:prstGeom>
              <a:solidFill>
                <a:srgbClr val="EF5361"/>
              </a:solidFill>
              <a:ln>
                <a:solidFill>
                  <a:srgbClr val="005C4A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3</a:t>
                </a:r>
                <a:endParaRPr lang="en-ID" sz="3200" b="1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26F9493B-5A67-49CE-CA94-E709148DB1BF}"/>
                  </a:ext>
                </a:extLst>
              </p:cNvPr>
              <p:cNvSpPr/>
              <p:nvPr/>
            </p:nvSpPr>
            <p:spPr>
              <a:xfrm>
                <a:off x="3368674" y="4768405"/>
                <a:ext cx="1139930" cy="1139930"/>
              </a:xfrm>
              <a:prstGeom prst="ellipse">
                <a:avLst/>
              </a:prstGeom>
              <a:solidFill>
                <a:srgbClr val="EF5361"/>
              </a:solidFill>
              <a:ln>
                <a:solidFill>
                  <a:srgbClr val="005C4A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4</a:t>
                </a:r>
                <a:endParaRPr lang="en-ID" sz="3200" b="1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52CAE8E-3F6A-D640-BDE5-54D34A5F2A12}"/>
                </a:ext>
              </a:extLst>
            </p:cNvPr>
            <p:cNvSpPr/>
            <p:nvPr/>
          </p:nvSpPr>
          <p:spPr>
            <a:xfrm>
              <a:off x="3528772" y="4881151"/>
              <a:ext cx="9807529" cy="911944"/>
            </a:xfrm>
            <a:custGeom>
              <a:avLst/>
              <a:gdLst>
                <a:gd name="connsiteX0" fmla="*/ 0 w 6916052"/>
                <a:gd name="connsiteY0" fmla="*/ 0 h 911944"/>
                <a:gd name="connsiteX1" fmla="*/ 6916052 w 6916052"/>
                <a:gd name="connsiteY1" fmla="*/ 0 h 911944"/>
                <a:gd name="connsiteX2" fmla="*/ 6916052 w 6916052"/>
                <a:gd name="connsiteY2" fmla="*/ 911944 h 911944"/>
                <a:gd name="connsiteX3" fmla="*/ 0 w 6916052"/>
                <a:gd name="connsiteY3" fmla="*/ 911944 h 911944"/>
                <a:gd name="connsiteX4" fmla="*/ 0 w 6916052"/>
                <a:gd name="connsiteY4" fmla="*/ 0 h 9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6052" h="911944">
                  <a:moveTo>
                    <a:pt x="0" y="0"/>
                  </a:moveTo>
                  <a:lnTo>
                    <a:pt x="6916052" y="0"/>
                  </a:lnTo>
                  <a:lnTo>
                    <a:pt x="6916052" y="911944"/>
                  </a:lnTo>
                  <a:lnTo>
                    <a:pt x="0" y="91194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3856" tIns="50800" rIns="50800" bIns="50800" numCol="1" spcCol="1270" anchor="ctr" anchorCtr="0">
              <a:noAutofit/>
            </a:bodyPr>
            <a:lstStyle/>
            <a:p>
              <a:pPr marL="0" lvl="0" indent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kesempurnaan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kenikmatan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. dan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puncak</a:t>
              </a:r>
              <a:r>
                <a:rPr lang="en-US" sz="18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8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kebahagiaan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45538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2633</TotalTime>
  <Words>1638</Words>
  <Application>Microsoft Office PowerPoint</Application>
  <PresentationFormat>On-screen Show (16:9)</PresentationFormat>
  <Paragraphs>231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Adobe Naskh Medium</vt:lpstr>
      <vt:lpstr>Arial</vt:lpstr>
      <vt:lpstr>Calibri</vt:lpstr>
      <vt:lpstr>Candara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Nurul Handayani</cp:lastModifiedBy>
  <cp:revision>227</cp:revision>
  <dcterms:created xsi:type="dcterms:W3CDTF">2022-01-17T01:37:52Z</dcterms:created>
  <dcterms:modified xsi:type="dcterms:W3CDTF">2022-06-03T02:18:27Z</dcterms:modified>
</cp:coreProperties>
</file>